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36"/>
  </p:handoutMasterIdLst>
  <p:sldIdLst>
    <p:sldId id="275" r:id="rId5"/>
    <p:sldId id="277" r:id="rId6"/>
    <p:sldId id="292" r:id="rId7"/>
    <p:sldId id="293" r:id="rId8"/>
    <p:sldId id="294" r:id="rId9"/>
    <p:sldId id="280" r:id="rId10"/>
    <p:sldId id="295" r:id="rId11"/>
    <p:sldId id="299" r:id="rId12"/>
    <p:sldId id="298" r:id="rId13"/>
    <p:sldId id="296" r:id="rId14"/>
    <p:sldId id="300" r:id="rId15"/>
    <p:sldId id="304" r:id="rId16"/>
    <p:sldId id="301" r:id="rId17"/>
    <p:sldId id="302" r:id="rId18"/>
    <p:sldId id="303" r:id="rId19"/>
    <p:sldId id="305" r:id="rId20"/>
    <p:sldId id="291" r:id="rId21"/>
    <p:sldId id="276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70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A8E6"/>
    <a:srgbClr val="678CE4"/>
    <a:srgbClr val="8223B2"/>
    <a:srgbClr val="6654C4"/>
    <a:srgbClr val="D81E79"/>
    <a:srgbClr val="091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94559B-16BE-B384-1646-A60DCEDE7A86}" v="6" dt="2024-09-25T12:24:35.196"/>
    <p1510:client id="{B4E4D759-0982-413A-A2A1-9FEE0DA41BBE}" v="82" dt="2024-09-25T12:28:27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CB2305-21C7-890D-80EF-94A2FE9B22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BFB37-36E1-1697-2967-1A3DAD154B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6D7E3-A456-3C40-BDC1-83966863344A}" type="datetimeFigureOut">
              <a:rPr lang="en-PR" smtClean="0"/>
              <a:t>09/25/2024</a:t>
            </a:fld>
            <a:endParaRPr lang="en-P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446CA8-4099-E6A0-0B63-A927C07667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DEC78D-29C0-AAF1-2676-EBF3747025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7397-4731-2E4E-899F-FF3C3399A639}" type="slidenum">
              <a:rPr lang="en-PR" smtClean="0"/>
              <a:t>‹Nº›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77053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5558A-7D69-1785-01D0-D997DC9E2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4023C6-9297-04D6-6BA2-A00EE090A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A8AB3-D823-7443-F9E3-8E41680DA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19AD-82FD-C748-8685-923BCF4B0534}" type="datetimeFigureOut">
              <a:rPr lang="en-PR" smtClean="0"/>
              <a:t>09/25/2024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7624A-7D01-064C-0F5B-117DBD9FD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32ECE-08E3-56D4-5D40-91CFD8B38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A673-9823-B148-A3B3-9B61A0641F72}" type="slidenum">
              <a:rPr lang="en-PR" smtClean="0"/>
              <a:t>‹Nº›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73899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rcle: Hollow 114">
            <a:extLst>
              <a:ext uri="{FF2B5EF4-FFF2-40B4-BE49-F238E27FC236}">
                <a16:creationId xmlns:a16="http://schemas.microsoft.com/office/drawing/2014/main" id="{AF1DDC82-8B5C-27F1-7B40-D91630D8E4C4}"/>
              </a:ext>
            </a:extLst>
          </p:cNvPr>
          <p:cNvSpPr/>
          <p:nvPr userDrawn="1"/>
        </p:nvSpPr>
        <p:spPr>
          <a:xfrm rot="6300000">
            <a:off x="-2508952" y="1004553"/>
            <a:ext cx="4925445" cy="5053330"/>
          </a:xfrm>
          <a:prstGeom prst="donut">
            <a:avLst>
              <a:gd name="adj" fmla="val 27811"/>
            </a:avLst>
          </a:prstGeom>
          <a:gradFill>
            <a:gsLst>
              <a:gs pos="82000">
                <a:srgbClr val="42BA97">
                  <a:alpha val="24000"/>
                </a:srgbClr>
              </a:gs>
              <a:gs pos="59000">
                <a:srgbClr val="DF126F"/>
              </a:gs>
              <a:gs pos="30000">
                <a:srgbClr val="2683C6">
                  <a:alpha val="34000"/>
                </a:srgbClr>
              </a:gs>
              <a:gs pos="0">
                <a:srgbClr val="1CADE4">
                  <a:alpha val="15000"/>
                </a:srgbClr>
              </a:gs>
              <a:gs pos="100000">
                <a:srgbClr val="3E8853">
                  <a:alpha val="22000"/>
                </a:srgb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softEdge rad="317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800" b="0" i="0" u="none" strike="noStrike" kern="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5C5D11-7C5B-DAD4-E5BB-0B87B6746D4D}"/>
              </a:ext>
            </a:extLst>
          </p:cNvPr>
          <p:cNvSpPr txBox="1"/>
          <p:nvPr userDrawn="1"/>
        </p:nvSpPr>
        <p:spPr>
          <a:xfrm>
            <a:off x="941001" y="387786"/>
            <a:ext cx="219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100">
                <a:solidFill>
                  <a:schemeClr val="bg1"/>
                </a:solidFill>
                <a:latin typeface="Proxima Nova" panose="02000506030000020004" pitchFamily="2" charset="0"/>
                <a:ea typeface="Inter" panose="020B0502030000000004" pitchFamily="34" charset="0"/>
              </a:rPr>
              <a:t>INSPIRE GREATNESS</a:t>
            </a:r>
          </a:p>
        </p:txBody>
      </p:sp>
      <p:pic>
        <p:nvPicPr>
          <p:cNvPr id="12" name="Picture 11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C015AD33-8F79-1F91-E81C-321B25BA20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7" y="261978"/>
            <a:ext cx="652241" cy="513226"/>
          </a:xfrm>
          <a:prstGeom prst="rect">
            <a:avLst/>
          </a:prstGeom>
        </p:spPr>
      </p:pic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96D1303F-A9F3-6686-A9C5-C13C67C563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799" y="1212631"/>
            <a:ext cx="2272013" cy="3693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 i="0">
                <a:solidFill>
                  <a:srgbClr val="678CE4"/>
                </a:solidFill>
                <a:latin typeface="Proxima Nova Extrabold" panose="02000506030000020004" pitchFamily="2" charset="0"/>
              </a:defRPr>
            </a:lvl1pPr>
            <a:lvl2pPr marL="4572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2pPr>
            <a:lvl3pPr marL="9144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3pPr>
            <a:lvl4pPr marL="13716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4pPr>
            <a:lvl5pPr marL="18288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TÍTULO MAYÚSCULA</a:t>
            </a:r>
            <a:endParaRPr lang="en-PR"/>
          </a:p>
          <a:p>
            <a:pPr lvl="0"/>
            <a:endParaRPr lang="en-PR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A4B5260D-50A9-09E6-BB5E-5FC5A3D9AD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0799" y="1613673"/>
            <a:ext cx="4738256" cy="10274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0" i="0">
                <a:latin typeface="Proxima Nova" panose="02000506030000020004" pitchFamily="2" charset="0"/>
              </a:defRPr>
            </a:lvl1pPr>
            <a:lvl2pPr>
              <a:defRPr sz="1600" b="0" i="0">
                <a:latin typeface="Proxima Nova" panose="02000506030000020004" pitchFamily="2" charset="0"/>
              </a:defRPr>
            </a:lvl2pPr>
            <a:lvl3pPr>
              <a:defRPr sz="1600" b="0" i="0">
                <a:latin typeface="Proxima Nova" panose="02000506030000020004" pitchFamily="2" charset="0"/>
              </a:defRPr>
            </a:lvl3pPr>
            <a:lvl4pPr>
              <a:defRPr sz="1600" b="0" i="0">
                <a:latin typeface="Proxima Nova" panose="02000506030000020004" pitchFamily="2" charset="0"/>
              </a:defRPr>
            </a:lvl4pPr>
            <a:lvl5pPr>
              <a:defRPr sz="16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Texto</a:t>
            </a:r>
            <a:endParaRPr lang="en-US"/>
          </a:p>
          <a:p>
            <a:pPr lvl="0"/>
            <a:endParaRPr lang="en-US"/>
          </a:p>
          <a:p>
            <a:pPr lvl="0"/>
            <a:endParaRPr lang="en-PR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CF946BD-E7B7-C26D-8208-9A7BE1A027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770" y="3044031"/>
            <a:ext cx="2764721" cy="769938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5400" b="1" i="0">
                <a:latin typeface="Proxima Nova Extrabold" panose="02000506030000020004" pitchFamily="2" charset="0"/>
              </a:defRPr>
            </a:lvl1pPr>
            <a:lvl2pPr marL="4572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2pPr>
            <a:lvl3pPr marL="9144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3pPr>
            <a:lvl4pPr marL="13716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4pPr>
            <a:lvl5pPr marL="18288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5pPr>
          </a:lstStyle>
          <a:p>
            <a:pPr lvl="0"/>
            <a:r>
              <a:rPr lang="en-US" err="1"/>
              <a:t>Título</a:t>
            </a:r>
            <a:endParaRPr lang="en-PR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5C64A0B6-2DD2-0F41-681C-28F0534872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95974" y="2859364"/>
            <a:ext cx="2272013" cy="3693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 i="0">
                <a:solidFill>
                  <a:srgbClr val="6654C4"/>
                </a:solidFill>
                <a:latin typeface="Proxima Nova Extrabold" panose="02000506030000020004" pitchFamily="2" charset="0"/>
              </a:defRPr>
            </a:lvl1pPr>
            <a:lvl2pPr marL="4572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2pPr>
            <a:lvl3pPr marL="9144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3pPr>
            <a:lvl4pPr marL="13716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4pPr>
            <a:lvl5pPr marL="18288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TÍTULO MAYÚSCULA</a:t>
            </a:r>
            <a:endParaRPr lang="en-PR"/>
          </a:p>
          <a:p>
            <a:pPr lvl="0"/>
            <a:endParaRPr lang="en-PR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2370C5D-F6DD-DF0C-CCCD-97197308C5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95974" y="3260406"/>
            <a:ext cx="4738256" cy="10591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0" i="0">
                <a:latin typeface="Proxima Nova" panose="02000506030000020004" pitchFamily="2" charset="0"/>
              </a:defRPr>
            </a:lvl1pPr>
            <a:lvl2pPr>
              <a:defRPr sz="1600" b="0" i="0">
                <a:latin typeface="Proxima Nova" panose="02000506030000020004" pitchFamily="2" charset="0"/>
              </a:defRPr>
            </a:lvl2pPr>
            <a:lvl3pPr>
              <a:defRPr sz="1600" b="0" i="0">
                <a:latin typeface="Proxima Nova" panose="02000506030000020004" pitchFamily="2" charset="0"/>
              </a:defRPr>
            </a:lvl3pPr>
            <a:lvl4pPr>
              <a:defRPr sz="1600" b="0" i="0">
                <a:latin typeface="Proxima Nova" panose="02000506030000020004" pitchFamily="2" charset="0"/>
              </a:defRPr>
            </a:lvl4pPr>
            <a:lvl5pPr>
              <a:defRPr sz="16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Texto</a:t>
            </a:r>
            <a:endParaRPr lang="en-US"/>
          </a:p>
          <a:p>
            <a:pPr lvl="0"/>
            <a:endParaRPr lang="en-US"/>
          </a:p>
          <a:p>
            <a:pPr lvl="0"/>
            <a:endParaRPr lang="en-PR"/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4F521541-CC5B-9A11-A716-833FB14EDC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5974" y="4537806"/>
            <a:ext cx="2272013" cy="3693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 i="0">
                <a:solidFill>
                  <a:srgbClr val="8223B2"/>
                </a:solidFill>
                <a:latin typeface="Proxima Nova Extrabold" panose="02000506030000020004" pitchFamily="2" charset="0"/>
              </a:defRPr>
            </a:lvl1pPr>
            <a:lvl2pPr marL="4572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2pPr>
            <a:lvl3pPr marL="9144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3pPr>
            <a:lvl4pPr marL="13716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4pPr>
            <a:lvl5pPr marL="18288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TÍTULO MAYÚSCULA</a:t>
            </a:r>
            <a:endParaRPr lang="en-PR"/>
          </a:p>
          <a:p>
            <a:pPr lvl="0"/>
            <a:endParaRPr lang="en-PR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441159B1-C696-2745-4FDB-155DAA4DBF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5974" y="4938847"/>
            <a:ext cx="4738256" cy="10591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0" i="0">
                <a:latin typeface="Proxima Nova" panose="02000506030000020004" pitchFamily="2" charset="0"/>
              </a:defRPr>
            </a:lvl1pPr>
            <a:lvl2pPr>
              <a:defRPr sz="1600" b="0" i="0">
                <a:latin typeface="Proxima Nova" panose="02000506030000020004" pitchFamily="2" charset="0"/>
              </a:defRPr>
            </a:lvl2pPr>
            <a:lvl3pPr>
              <a:defRPr sz="1600" b="0" i="0">
                <a:latin typeface="Proxima Nova" panose="02000506030000020004" pitchFamily="2" charset="0"/>
              </a:defRPr>
            </a:lvl3pPr>
            <a:lvl4pPr>
              <a:defRPr sz="1600" b="0" i="0">
                <a:latin typeface="Proxima Nova" panose="02000506030000020004" pitchFamily="2" charset="0"/>
              </a:defRPr>
            </a:lvl4pPr>
            <a:lvl5pPr>
              <a:defRPr sz="16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Texto</a:t>
            </a:r>
            <a:endParaRPr lang="en-US"/>
          </a:p>
          <a:p>
            <a:pPr lvl="0"/>
            <a:endParaRPr lang="en-US"/>
          </a:p>
          <a:p>
            <a:pPr lvl="0"/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10372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EA557CE-C57C-BD6C-DE59-245434D349F2}"/>
              </a:ext>
            </a:extLst>
          </p:cNvPr>
          <p:cNvSpPr txBox="1"/>
          <p:nvPr userDrawn="1"/>
        </p:nvSpPr>
        <p:spPr>
          <a:xfrm>
            <a:off x="6795813" y="1644563"/>
            <a:ext cx="3251680" cy="442674"/>
          </a:xfrm>
          <a:prstGeom prst="roundRect">
            <a:avLst/>
          </a:prstGeom>
          <a:gradFill>
            <a:gsLst>
              <a:gs pos="58000">
                <a:srgbClr val="E01D6C"/>
              </a:gs>
              <a:gs pos="0">
                <a:srgbClr val="E66261"/>
              </a:gs>
              <a:gs pos="100000">
                <a:srgbClr val="6C91CA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pPr algn="ctr"/>
            <a:endParaRPr lang="en-US" sz="2000" b="1">
              <a:solidFill>
                <a:schemeClr val="bg1"/>
              </a:solidFill>
              <a:latin typeface="Proxima Nova Extrabold" panose="02000506030000020004" pitchFamily="2" charset="0"/>
              <a:ea typeface="Inter" panose="020B0502030000000004" pitchFamily="34" charset="0"/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38F01D2-252A-FFE4-D0D9-B01FE04FC5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14153" y="1586780"/>
            <a:ext cx="6410341" cy="3956469"/>
          </a:xfrm>
        </p:spPr>
        <p:txBody>
          <a:bodyPr/>
          <a:lstStyle/>
          <a:p>
            <a:endParaRPr lang="en-PR"/>
          </a:p>
        </p:txBody>
      </p:sp>
      <p:sp>
        <p:nvSpPr>
          <p:cNvPr id="2" name="Text Placeholder 26">
            <a:extLst>
              <a:ext uri="{FF2B5EF4-FFF2-40B4-BE49-F238E27FC236}">
                <a16:creationId xmlns:a16="http://schemas.microsoft.com/office/drawing/2014/main" id="{46FEFBE2-3C1B-0B69-77CF-1D6854D87D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85415" y="1702914"/>
            <a:ext cx="2938074" cy="3693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 i="0">
                <a:solidFill>
                  <a:schemeClr val="bg1"/>
                </a:solidFill>
                <a:latin typeface="Proxima Nova Extrabold" panose="02000506030000020004" pitchFamily="2" charset="0"/>
              </a:defRPr>
            </a:lvl1pPr>
            <a:lvl2pPr marL="4572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2pPr>
            <a:lvl3pPr marL="9144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3pPr>
            <a:lvl4pPr marL="13716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4pPr>
            <a:lvl5pPr marL="18288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TÍTULO MAYÚSCULA</a:t>
            </a:r>
            <a:endParaRPr lang="en-PR"/>
          </a:p>
          <a:p>
            <a:pPr lvl="0"/>
            <a:endParaRPr lang="en-PR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9DF8834-3EA4-4A8B-A0FF-3789108AB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72265" y="2246823"/>
            <a:ext cx="2898775" cy="3296426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latin typeface="Proxima Nova" panose="02000506030000020004" pitchFamily="2" charset="0"/>
              </a:defRPr>
            </a:lvl1pPr>
            <a:lvl2pPr>
              <a:defRPr sz="1600" b="0" i="0">
                <a:latin typeface="Proxima Nova" panose="02000506030000020004" pitchFamily="2" charset="0"/>
              </a:defRPr>
            </a:lvl2pPr>
            <a:lvl3pPr>
              <a:defRPr sz="1600" b="0" i="0">
                <a:latin typeface="Proxima Nova" panose="02000506030000020004" pitchFamily="2" charset="0"/>
              </a:defRPr>
            </a:lvl3pPr>
            <a:lvl4pPr>
              <a:defRPr sz="1600" b="0" i="0">
                <a:latin typeface="Proxima Nova" panose="02000506030000020004" pitchFamily="2" charset="0"/>
              </a:defRPr>
            </a:lvl4pPr>
            <a:lvl5pPr>
              <a:defRPr sz="16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Texto</a:t>
            </a:r>
            <a:endParaRPr lang="en-US"/>
          </a:p>
          <a:p>
            <a:pPr lvl="0"/>
            <a:r>
              <a:rPr lang="en-US" err="1"/>
              <a:t>Texto</a:t>
            </a:r>
            <a:endParaRPr lang="en-US"/>
          </a:p>
          <a:p>
            <a:pPr lvl="0"/>
            <a:r>
              <a:rPr lang="en-US" err="1"/>
              <a:t>Texto</a:t>
            </a:r>
            <a:endParaRPr lang="en-US"/>
          </a:p>
          <a:p>
            <a:pPr lvl="0"/>
            <a:r>
              <a:rPr lang="en-US" err="1"/>
              <a:t>Texto</a:t>
            </a:r>
            <a:endParaRPr lang="en-US"/>
          </a:p>
          <a:p>
            <a:pPr lvl="0"/>
            <a:r>
              <a:rPr lang="en-US" err="1"/>
              <a:t>Texto</a:t>
            </a:r>
            <a:endParaRPr lang="en-US"/>
          </a:p>
          <a:p>
            <a:pPr lvl="0"/>
            <a:r>
              <a:rPr lang="en-US" err="1"/>
              <a:t>Texto</a:t>
            </a:r>
            <a:endParaRPr lang="en-US"/>
          </a:p>
          <a:p>
            <a:pPr lvl="0"/>
            <a:r>
              <a:rPr lang="en-US" err="1"/>
              <a:t>Texto</a:t>
            </a:r>
            <a:endParaRPr lang="en-US"/>
          </a:p>
          <a:p>
            <a:pPr lvl="0"/>
            <a:r>
              <a:rPr lang="en-US" err="1"/>
              <a:t>Texto</a:t>
            </a:r>
            <a:endParaRPr lang="en-US"/>
          </a:p>
          <a:p>
            <a:pPr lvl="0"/>
            <a:r>
              <a:rPr lang="en-US" err="1"/>
              <a:t>Texto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16026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ACDA18-BD5C-C3B4-6787-C94244C9A00F}"/>
              </a:ext>
            </a:extLst>
          </p:cNvPr>
          <p:cNvSpPr txBox="1"/>
          <p:nvPr userDrawn="1"/>
        </p:nvSpPr>
        <p:spPr>
          <a:xfrm>
            <a:off x="941001" y="387786"/>
            <a:ext cx="219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00506030000020004" pitchFamily="2" charset="0"/>
                <a:ea typeface="Inter" panose="020B0502030000000004" pitchFamily="34" charset="0"/>
                <a:cs typeface="+mn-cs"/>
              </a:rPr>
              <a:t>INSPIRE GREATNESS</a:t>
            </a:r>
          </a:p>
        </p:txBody>
      </p:sp>
      <p:pic>
        <p:nvPicPr>
          <p:cNvPr id="4" name="Picture 3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DC568B8A-7BA8-2A6C-E7EB-7FA4A8948C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7" y="261978"/>
            <a:ext cx="652241" cy="513226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6B17D09-A9A0-34F3-3183-35CB7F958C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5732" y="2629134"/>
            <a:ext cx="8280528" cy="7699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400" b="1" i="0">
                <a:latin typeface="Proxima Nova Extrabold" panose="02000506030000020004" pitchFamily="2" charset="0"/>
              </a:defRPr>
            </a:lvl1pPr>
            <a:lvl2pPr marL="4572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2pPr>
            <a:lvl3pPr marL="9144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3pPr>
            <a:lvl4pPr marL="13716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4pPr>
            <a:lvl5pPr marL="18288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5pPr>
          </a:lstStyle>
          <a:p>
            <a:pPr lvl="0"/>
            <a:r>
              <a:rPr lang="en-US" err="1"/>
              <a:t>Título</a:t>
            </a:r>
            <a:endParaRPr lang="en-PR"/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68EBA03B-5671-2C40-BE24-33EC96D701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55732" y="3399072"/>
            <a:ext cx="8280528" cy="1489451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 b="0" i="0">
                <a:gradFill>
                  <a:gsLst>
                    <a:gs pos="0">
                      <a:srgbClr val="85A8E6"/>
                    </a:gs>
                    <a:gs pos="80000">
                      <a:srgbClr val="E56560"/>
                    </a:gs>
                    <a:gs pos="44000">
                      <a:srgbClr val="DF126F"/>
                    </a:gs>
                  </a:gsLst>
                  <a:lin ang="0" scaled="0"/>
                </a:gradFill>
                <a:latin typeface="Proxima Nova" panose="02000506030000020004" pitchFamily="2" charset="0"/>
              </a:defRPr>
            </a:lvl1pPr>
            <a:lvl2pPr marL="457200" indent="0">
              <a:buFontTx/>
              <a:buNone/>
              <a:defRPr sz="2400" b="0" i="0">
                <a:latin typeface="Proxima Nova" panose="02000506030000020004" pitchFamily="2" charset="0"/>
              </a:defRPr>
            </a:lvl2pPr>
            <a:lvl3pPr marL="914400" indent="0">
              <a:buFontTx/>
              <a:buNone/>
              <a:defRPr sz="2400" b="0" i="0">
                <a:latin typeface="Proxima Nova" panose="02000506030000020004" pitchFamily="2" charset="0"/>
              </a:defRPr>
            </a:lvl3pPr>
            <a:lvl4pPr marL="1371600" indent="0">
              <a:buFontTx/>
              <a:buNone/>
              <a:defRPr sz="2400" b="0" i="0">
                <a:latin typeface="Proxima Nova" panose="02000506030000020004" pitchFamily="2" charset="0"/>
              </a:defRPr>
            </a:lvl4pPr>
            <a:lvl5pPr marL="1828800" indent="0">
              <a:buFontTx/>
              <a:buNone/>
              <a:defRPr sz="24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Subtítulo</a:t>
            </a:r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954317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4886EA-3DC5-AE13-4BF6-35A8FAC4FE42}"/>
              </a:ext>
            </a:extLst>
          </p:cNvPr>
          <p:cNvSpPr txBox="1"/>
          <p:nvPr userDrawn="1"/>
        </p:nvSpPr>
        <p:spPr>
          <a:xfrm>
            <a:off x="941001" y="387786"/>
            <a:ext cx="219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100">
                <a:solidFill>
                  <a:schemeClr val="bg1"/>
                </a:solidFill>
                <a:latin typeface="Proxima Nova" panose="02000506030000020004" pitchFamily="2" charset="0"/>
                <a:ea typeface="Inter" panose="020B0502030000000004" pitchFamily="34" charset="0"/>
              </a:rPr>
              <a:t>INSPIRE GREATNESS</a:t>
            </a:r>
          </a:p>
        </p:txBody>
      </p:sp>
      <p:pic>
        <p:nvPicPr>
          <p:cNvPr id="8" name="Picture 7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60351156-0192-8844-7B49-63E049F75A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7" y="261978"/>
            <a:ext cx="652241" cy="5132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318FEE8-C927-C6A7-B93B-19307E19E046}"/>
              </a:ext>
            </a:extLst>
          </p:cNvPr>
          <p:cNvSpPr/>
          <p:nvPr userDrawn="1"/>
        </p:nvSpPr>
        <p:spPr>
          <a:xfrm rot="10800000">
            <a:off x="5437256" y="4635500"/>
            <a:ext cx="2247733" cy="4215634"/>
          </a:xfrm>
          <a:prstGeom prst="rect">
            <a:avLst/>
          </a:prstGeom>
          <a:gradFill>
            <a:gsLst>
              <a:gs pos="0">
                <a:srgbClr val="85A8E6"/>
              </a:gs>
              <a:gs pos="80000">
                <a:srgbClr val="E56560"/>
              </a:gs>
              <a:gs pos="21000">
                <a:srgbClr val="DF126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E9400C-511E-FE70-58DB-DF4A22A5212C}"/>
              </a:ext>
            </a:extLst>
          </p:cNvPr>
          <p:cNvSpPr/>
          <p:nvPr userDrawn="1"/>
        </p:nvSpPr>
        <p:spPr>
          <a:xfrm rot="16200000">
            <a:off x="11709919" y="-1830079"/>
            <a:ext cx="1612102" cy="5064059"/>
          </a:xfrm>
          <a:prstGeom prst="rect">
            <a:avLst/>
          </a:prstGeom>
          <a:gradFill>
            <a:gsLst>
              <a:gs pos="0">
                <a:srgbClr val="85A8E6"/>
              </a:gs>
              <a:gs pos="80000">
                <a:srgbClr val="E56560"/>
              </a:gs>
              <a:gs pos="53000">
                <a:srgbClr val="DF126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4341C09-3C64-F798-4F08-52AF77E5C6AB}"/>
              </a:ext>
            </a:extLst>
          </p:cNvPr>
          <p:cNvSpPr/>
          <p:nvPr userDrawn="1"/>
        </p:nvSpPr>
        <p:spPr>
          <a:xfrm>
            <a:off x="7819377" y="5324109"/>
            <a:ext cx="2095067" cy="2349500"/>
          </a:xfrm>
          <a:prstGeom prst="roundRect">
            <a:avLst>
              <a:gd name="adj" fmla="val 5149"/>
            </a:avLst>
          </a:prstGeom>
          <a:solidFill>
            <a:srgbClr val="091D34">
              <a:alpha val="5710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R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C94C1C6-DAF1-AE8C-C1F9-A4DFB0CA9AC2}"/>
              </a:ext>
            </a:extLst>
          </p:cNvPr>
          <p:cNvSpPr/>
          <p:nvPr userDrawn="1"/>
        </p:nvSpPr>
        <p:spPr>
          <a:xfrm>
            <a:off x="7819377" y="-1952991"/>
            <a:ext cx="2095067" cy="2349500"/>
          </a:xfrm>
          <a:prstGeom prst="roundRect">
            <a:avLst>
              <a:gd name="adj" fmla="val 5149"/>
            </a:avLst>
          </a:prstGeom>
          <a:solidFill>
            <a:srgbClr val="091D34">
              <a:alpha val="5710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R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12FF8D6-2F75-3056-3499-31A386FA2239}"/>
              </a:ext>
            </a:extLst>
          </p:cNvPr>
          <p:cNvSpPr/>
          <p:nvPr userDrawn="1"/>
        </p:nvSpPr>
        <p:spPr>
          <a:xfrm>
            <a:off x="10016477" y="6086109"/>
            <a:ext cx="2095067" cy="2349500"/>
          </a:xfrm>
          <a:prstGeom prst="roundRect">
            <a:avLst>
              <a:gd name="adj" fmla="val 5149"/>
            </a:avLst>
          </a:prstGeom>
          <a:solidFill>
            <a:srgbClr val="091D34">
              <a:alpha val="5710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R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3046C3D3-2592-C712-FAEA-14CE8CA17F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61339" y="2251345"/>
            <a:ext cx="2190886" cy="2095200"/>
          </a:xfrm>
        </p:spPr>
        <p:txBody>
          <a:bodyPr/>
          <a:lstStyle/>
          <a:p>
            <a:endParaRPr lang="en-PR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142562A-31E6-6977-5BB9-033FAD6A75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03311" y="775204"/>
            <a:ext cx="2106384" cy="2095200"/>
          </a:xfrm>
        </p:spPr>
        <p:txBody>
          <a:bodyPr/>
          <a:lstStyle/>
          <a:p>
            <a:endParaRPr lang="en-PR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DE33E479-F87E-ED9C-2291-C13E03C1F8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03310" y="3036267"/>
            <a:ext cx="2106384" cy="2095200"/>
          </a:xfrm>
        </p:spPr>
        <p:txBody>
          <a:bodyPr/>
          <a:lstStyle/>
          <a:p>
            <a:endParaRPr lang="en-PR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18BE073-9D72-1A70-3FEF-58489A561A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14496" y="1606477"/>
            <a:ext cx="2106384" cy="2095200"/>
          </a:xfrm>
        </p:spPr>
        <p:txBody>
          <a:bodyPr/>
          <a:lstStyle/>
          <a:p>
            <a:endParaRPr lang="en-PR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E7A1F9B-8F79-8C40-D4E6-D22EA7E0FC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31121" y="3817662"/>
            <a:ext cx="2106384" cy="2095200"/>
          </a:xfrm>
        </p:spPr>
        <p:txBody>
          <a:bodyPr/>
          <a:lstStyle/>
          <a:p>
            <a:endParaRPr lang="en-PR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A542497-AF69-849E-0F77-1C3FC79C0F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692" y="2651298"/>
            <a:ext cx="4718050" cy="769938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5400" b="1" i="0">
                <a:latin typeface="Proxima Nova Extrabold" panose="02000506030000020004" pitchFamily="2" charset="0"/>
              </a:defRPr>
            </a:lvl1pPr>
            <a:lvl2pPr marL="4572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2pPr>
            <a:lvl3pPr marL="9144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3pPr>
            <a:lvl4pPr marL="13716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4pPr>
            <a:lvl5pPr marL="18288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5pPr>
          </a:lstStyle>
          <a:p>
            <a:pPr lvl="0"/>
            <a:r>
              <a:rPr lang="en-US" err="1"/>
              <a:t>Título</a:t>
            </a:r>
            <a:endParaRPr lang="en-PR"/>
          </a:p>
        </p:txBody>
      </p:sp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8CF80EF3-8E8F-8478-952E-326C9AFF58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692" y="3458277"/>
            <a:ext cx="4718050" cy="167319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gradFill>
                  <a:gsLst>
                    <a:gs pos="0">
                      <a:srgbClr val="85A8E6"/>
                    </a:gs>
                    <a:gs pos="80000">
                      <a:srgbClr val="E56560"/>
                    </a:gs>
                    <a:gs pos="44000">
                      <a:srgbClr val="DF126F"/>
                    </a:gs>
                  </a:gsLst>
                  <a:lin ang="0" scaled="0"/>
                </a:gradFill>
                <a:latin typeface="Proxima Nova" panose="02000506030000020004" pitchFamily="2" charset="0"/>
              </a:defRPr>
            </a:lvl1pPr>
            <a:lvl2pPr marL="457200" indent="0">
              <a:buFontTx/>
              <a:buNone/>
              <a:defRPr sz="2400" b="0" i="0">
                <a:latin typeface="Proxima Nova" panose="02000506030000020004" pitchFamily="2" charset="0"/>
              </a:defRPr>
            </a:lvl2pPr>
            <a:lvl3pPr marL="914400" indent="0">
              <a:buFontTx/>
              <a:buNone/>
              <a:defRPr sz="2400" b="0" i="0">
                <a:latin typeface="Proxima Nova" panose="02000506030000020004" pitchFamily="2" charset="0"/>
              </a:defRPr>
            </a:lvl3pPr>
            <a:lvl4pPr marL="1371600" indent="0">
              <a:buFontTx/>
              <a:buNone/>
              <a:defRPr sz="2400" b="0" i="0">
                <a:latin typeface="Proxima Nova" panose="02000506030000020004" pitchFamily="2" charset="0"/>
              </a:defRPr>
            </a:lvl4pPr>
            <a:lvl5pPr marL="1828800" indent="0">
              <a:buFontTx/>
              <a:buNone/>
              <a:defRPr sz="24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Subtítulo</a:t>
            </a:r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29099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7D694AB8-2274-2E39-D046-960AB3B958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7" y="261978"/>
            <a:ext cx="652241" cy="513226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54268-33C7-D027-E610-92C75E8E43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34882"/>
            <a:ext cx="12192000" cy="2923117"/>
          </a:xfrm>
        </p:spPr>
        <p:txBody>
          <a:bodyPr/>
          <a:lstStyle/>
          <a:p>
            <a:endParaRPr lang="en-P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212386-0BC1-21A5-B4FB-A22C41C730C0}"/>
              </a:ext>
            </a:extLst>
          </p:cNvPr>
          <p:cNvSpPr/>
          <p:nvPr userDrawn="1"/>
        </p:nvSpPr>
        <p:spPr>
          <a:xfrm>
            <a:off x="-185057" y="3814367"/>
            <a:ext cx="12496800" cy="126261"/>
          </a:xfrm>
          <a:prstGeom prst="rect">
            <a:avLst/>
          </a:prstGeom>
          <a:gradFill>
            <a:gsLst>
              <a:gs pos="0">
                <a:srgbClr val="85A8E6"/>
              </a:gs>
              <a:gs pos="72000">
                <a:srgbClr val="DF126F"/>
              </a:gs>
              <a:gs pos="100000">
                <a:srgbClr val="E56560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R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B2349E8-D47B-C375-A771-A727643D44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89089" y="928427"/>
            <a:ext cx="9413822" cy="7699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400" b="1" i="0">
                <a:latin typeface="Proxima Nova Extrabold" panose="02000506030000020004" pitchFamily="2" charset="0"/>
              </a:defRPr>
            </a:lvl1pPr>
            <a:lvl2pPr marL="4572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2pPr>
            <a:lvl3pPr marL="9144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3pPr>
            <a:lvl4pPr marL="13716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4pPr>
            <a:lvl5pPr marL="18288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5pPr>
          </a:lstStyle>
          <a:p>
            <a:pPr lvl="0"/>
            <a:r>
              <a:rPr lang="en-US" err="1"/>
              <a:t>Título</a:t>
            </a:r>
            <a:endParaRPr lang="en-PR"/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BA042219-5BF2-FD39-3757-F25526BB63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89088" y="1698365"/>
            <a:ext cx="9413823" cy="46831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 b="0" i="0">
                <a:gradFill>
                  <a:gsLst>
                    <a:gs pos="0">
                      <a:srgbClr val="85A8E6"/>
                    </a:gs>
                    <a:gs pos="80000">
                      <a:srgbClr val="E56560"/>
                    </a:gs>
                    <a:gs pos="44000">
                      <a:srgbClr val="DF126F"/>
                    </a:gs>
                  </a:gsLst>
                  <a:lin ang="0" scaled="0"/>
                </a:gradFill>
                <a:latin typeface="Proxima Nova" panose="02000506030000020004" pitchFamily="2" charset="0"/>
              </a:defRPr>
            </a:lvl1pPr>
            <a:lvl2pPr marL="457200" indent="0">
              <a:buFontTx/>
              <a:buNone/>
              <a:defRPr sz="2400" b="0" i="0">
                <a:latin typeface="Proxima Nova" panose="02000506030000020004" pitchFamily="2" charset="0"/>
              </a:defRPr>
            </a:lvl2pPr>
            <a:lvl3pPr marL="914400" indent="0">
              <a:buFontTx/>
              <a:buNone/>
              <a:defRPr sz="2400" b="0" i="0">
                <a:latin typeface="Proxima Nova" panose="02000506030000020004" pitchFamily="2" charset="0"/>
              </a:defRPr>
            </a:lvl3pPr>
            <a:lvl4pPr marL="1371600" indent="0">
              <a:buFontTx/>
              <a:buNone/>
              <a:defRPr sz="2400" b="0" i="0">
                <a:latin typeface="Proxima Nova" panose="02000506030000020004" pitchFamily="2" charset="0"/>
              </a:defRPr>
            </a:lvl4pPr>
            <a:lvl5pPr marL="1828800" indent="0">
              <a:buFontTx/>
              <a:buNone/>
              <a:defRPr sz="24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Subtítulo</a:t>
            </a:r>
            <a:endParaRPr lang="en-PR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CC22EA0-DC3A-CA7A-3875-4A7D8D778F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89088" y="2478218"/>
            <a:ext cx="9413823" cy="9507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="0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  <a:lvl2pPr>
              <a:defRPr sz="1600" b="0" i="0">
                <a:latin typeface="Proxima Nova" panose="02000506030000020004" pitchFamily="2" charset="0"/>
              </a:defRPr>
            </a:lvl2pPr>
            <a:lvl3pPr>
              <a:defRPr sz="1600" b="0" i="0">
                <a:latin typeface="Proxima Nova" panose="02000506030000020004" pitchFamily="2" charset="0"/>
              </a:defRPr>
            </a:lvl3pPr>
            <a:lvl4pPr>
              <a:defRPr sz="1600" b="0" i="0">
                <a:latin typeface="Proxima Nova" panose="02000506030000020004" pitchFamily="2" charset="0"/>
              </a:defRPr>
            </a:lvl4pPr>
            <a:lvl5pPr>
              <a:defRPr sz="1600" b="0" i="0">
                <a:latin typeface="Proxima Nova" panose="02000506030000020004" pitchFamily="2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Texto</a:t>
            </a: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401285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E74FF3B-F7CF-D962-1873-8FDA53DF90E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52475" y="0"/>
            <a:ext cx="8440738" cy="6858000"/>
          </a:xfrm>
          <a:prstGeom prst="parallelogram">
            <a:avLst>
              <a:gd name="adj" fmla="val 58269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/>
              <a:t>Image Placeholder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8A002-FEB8-146C-1B55-54DB36841D60}"/>
              </a:ext>
            </a:extLst>
          </p:cNvPr>
          <p:cNvSpPr txBox="1"/>
          <p:nvPr userDrawn="1"/>
        </p:nvSpPr>
        <p:spPr>
          <a:xfrm>
            <a:off x="941001" y="387786"/>
            <a:ext cx="219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00506030000020004" pitchFamily="2" charset="0"/>
                <a:ea typeface="Inter" panose="020B0502030000000004" pitchFamily="34" charset="0"/>
                <a:cs typeface="+mn-cs"/>
              </a:rPr>
              <a:t>INSPIRE GREATNESS</a:t>
            </a:r>
          </a:p>
        </p:txBody>
      </p:sp>
      <p:pic>
        <p:nvPicPr>
          <p:cNvPr id="10" name="Picture 9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0BF41D7D-BE96-FC9C-CDC6-60870B50BD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7" y="261978"/>
            <a:ext cx="652241" cy="51322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9E11C1A-5226-40F6-AE60-3109D9C82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592" y="1774370"/>
            <a:ext cx="3665536" cy="1893363"/>
          </a:xfrm>
        </p:spPr>
        <p:txBody>
          <a:bodyPr>
            <a:normAutofit/>
          </a:bodyPr>
          <a:lstStyle>
            <a:lvl1pPr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9F140C1-C3B5-4D44-C656-A9AA2E58B58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924782" y="4590508"/>
            <a:ext cx="3665536" cy="1893362"/>
          </a:xfrm>
        </p:spPr>
        <p:txBody>
          <a:bodyPr>
            <a:normAutofit/>
          </a:bodyPr>
          <a:lstStyle>
            <a:lvl1pPr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BAEF64F2-54F5-0B2C-BB2D-A38ED9F19B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000" y="865813"/>
            <a:ext cx="873970" cy="2512663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465D2E64-FD0E-7757-E927-0D88F5D47F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010" y="3912644"/>
            <a:ext cx="873970" cy="2512663"/>
          </a:xfrm>
          <a:prstGeom prst="rect">
            <a:avLst/>
          </a:prstGeom>
        </p:spPr>
      </p:pic>
      <p:sp>
        <p:nvSpPr>
          <p:cNvPr id="2" name="Text Placeholder 26">
            <a:extLst>
              <a:ext uri="{FF2B5EF4-FFF2-40B4-BE49-F238E27FC236}">
                <a16:creationId xmlns:a16="http://schemas.microsoft.com/office/drawing/2014/main" id="{99AEA8E2-3863-711A-6866-1D640C4279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55592" y="1349072"/>
            <a:ext cx="2272013" cy="3693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 i="0">
                <a:solidFill>
                  <a:srgbClr val="D81E79"/>
                </a:solidFill>
                <a:latin typeface="Proxima Nova Extrabold" panose="02000506030000020004" pitchFamily="2" charset="0"/>
              </a:defRPr>
            </a:lvl1pPr>
            <a:lvl2pPr marL="4572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2pPr>
            <a:lvl3pPr marL="9144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3pPr>
            <a:lvl4pPr marL="13716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4pPr>
            <a:lvl5pPr marL="18288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TÍTULO MAYÚSCULA</a:t>
            </a:r>
            <a:endParaRPr lang="en-PR"/>
          </a:p>
          <a:p>
            <a:pPr lvl="0"/>
            <a:endParaRPr lang="en-PR"/>
          </a:p>
        </p:txBody>
      </p:sp>
      <p:sp>
        <p:nvSpPr>
          <p:cNvPr id="3" name="Text Placeholder 26">
            <a:extLst>
              <a:ext uri="{FF2B5EF4-FFF2-40B4-BE49-F238E27FC236}">
                <a16:creationId xmlns:a16="http://schemas.microsoft.com/office/drawing/2014/main" id="{17D97C6F-0ED3-F4D5-CBBB-5C7C894558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24782" y="4165209"/>
            <a:ext cx="2272013" cy="3693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 i="0">
                <a:solidFill>
                  <a:srgbClr val="85A8E6"/>
                </a:solidFill>
                <a:latin typeface="Proxima Nova Extrabold" panose="02000506030000020004" pitchFamily="2" charset="0"/>
              </a:defRPr>
            </a:lvl1pPr>
            <a:lvl2pPr marL="4572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2pPr>
            <a:lvl3pPr marL="9144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3pPr>
            <a:lvl4pPr marL="13716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4pPr>
            <a:lvl5pPr marL="18288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TÍTULO MAYÚSCULA</a:t>
            </a:r>
            <a:endParaRPr lang="en-PR"/>
          </a:p>
          <a:p>
            <a:pPr lvl="0"/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660872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4085538-8889-4E58-0F2E-D26E90CA29AF}"/>
              </a:ext>
            </a:extLst>
          </p:cNvPr>
          <p:cNvSpPr txBox="1"/>
          <p:nvPr userDrawn="1"/>
        </p:nvSpPr>
        <p:spPr>
          <a:xfrm>
            <a:off x="941001" y="387786"/>
            <a:ext cx="219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00506030000020004" pitchFamily="2" charset="0"/>
                <a:ea typeface="Inter" panose="020B0502030000000004" pitchFamily="34" charset="0"/>
                <a:cs typeface="+mn-cs"/>
              </a:rPr>
              <a:t>INSPIRE GREATNESS</a:t>
            </a:r>
          </a:p>
        </p:txBody>
      </p:sp>
      <p:pic>
        <p:nvPicPr>
          <p:cNvPr id="9" name="Picture 8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2CD3F573-A6D8-539E-7E40-289098B3D3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7" y="261978"/>
            <a:ext cx="652241" cy="5132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31131B-B237-36BC-2780-CEEBCC310BBF}"/>
              </a:ext>
            </a:extLst>
          </p:cNvPr>
          <p:cNvSpPr txBox="1"/>
          <p:nvPr userDrawn="1"/>
        </p:nvSpPr>
        <p:spPr>
          <a:xfrm rot="5400000">
            <a:off x="840795" y="3219003"/>
            <a:ext cx="1935133" cy="46801"/>
          </a:xfrm>
          <a:prstGeom prst="roundRect">
            <a:avLst/>
          </a:prstGeom>
          <a:gradFill>
            <a:gsLst>
              <a:gs pos="0">
                <a:srgbClr val="82AAEA"/>
              </a:gs>
              <a:gs pos="100000">
                <a:srgbClr val="DF126F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endParaRPr lang="en-ID" sz="1100" b="1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2" name="Text Placeholder 24">
            <a:extLst>
              <a:ext uri="{FF2B5EF4-FFF2-40B4-BE49-F238E27FC236}">
                <a16:creationId xmlns:a16="http://schemas.microsoft.com/office/drawing/2014/main" id="{1ECB3460-1F0F-18D3-4348-069011A08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36444" y="2274837"/>
            <a:ext cx="8370595" cy="19351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3000" b="0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  <a:lvl2pPr marL="457200" indent="0">
              <a:buFontTx/>
              <a:buNone/>
              <a:defRPr sz="2400" b="0" i="0">
                <a:latin typeface="Proxima Nova" panose="02000506030000020004" pitchFamily="2" charset="0"/>
              </a:defRPr>
            </a:lvl2pPr>
            <a:lvl3pPr marL="914400" indent="0">
              <a:buFontTx/>
              <a:buNone/>
              <a:defRPr sz="2400" b="0" i="0">
                <a:latin typeface="Proxima Nova" panose="02000506030000020004" pitchFamily="2" charset="0"/>
              </a:defRPr>
            </a:lvl3pPr>
            <a:lvl4pPr marL="1371600" indent="0">
              <a:buFontTx/>
              <a:buNone/>
              <a:defRPr sz="2400" b="0" i="0">
                <a:latin typeface="Proxima Nova" panose="02000506030000020004" pitchFamily="2" charset="0"/>
              </a:defRPr>
            </a:lvl4pPr>
            <a:lvl5pPr marL="1828800" indent="0">
              <a:buFontTx/>
              <a:buNone/>
              <a:defRPr sz="24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Texto</a:t>
            </a:r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523638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4085538-8889-4E58-0F2E-D26E90CA29AF}"/>
              </a:ext>
            </a:extLst>
          </p:cNvPr>
          <p:cNvSpPr txBox="1"/>
          <p:nvPr userDrawn="1"/>
        </p:nvSpPr>
        <p:spPr>
          <a:xfrm>
            <a:off x="941001" y="387786"/>
            <a:ext cx="219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00506030000020004" pitchFamily="2" charset="0"/>
                <a:ea typeface="Inter" panose="020B0502030000000004" pitchFamily="34" charset="0"/>
                <a:cs typeface="+mn-cs"/>
              </a:rPr>
              <a:t>INSPIRE GREATNESS</a:t>
            </a:r>
          </a:p>
        </p:txBody>
      </p:sp>
      <p:pic>
        <p:nvPicPr>
          <p:cNvPr id="9" name="Picture 8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2CD3F573-A6D8-539E-7E40-289098B3D3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7" y="261978"/>
            <a:ext cx="652241" cy="5132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8841F0-2B56-DFA3-AA85-0890D95B5CA7}"/>
              </a:ext>
            </a:extLst>
          </p:cNvPr>
          <p:cNvSpPr/>
          <p:nvPr userDrawn="1"/>
        </p:nvSpPr>
        <p:spPr>
          <a:xfrm rot="10800000">
            <a:off x="-99152" y="5497268"/>
            <a:ext cx="12291152" cy="1360732"/>
          </a:xfrm>
          <a:prstGeom prst="rect">
            <a:avLst/>
          </a:prstGeom>
          <a:gradFill flip="none" rotWithShape="1">
            <a:gsLst>
              <a:gs pos="0">
                <a:srgbClr val="E56560"/>
              </a:gs>
              <a:gs pos="100000">
                <a:srgbClr val="82AAEA"/>
              </a:gs>
              <a:gs pos="50000">
                <a:srgbClr val="DF12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F7DED1-77DE-BC8E-60D4-522361C694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45923" y="1670538"/>
            <a:ext cx="4677508" cy="6435970"/>
          </a:xfrm>
        </p:spPr>
        <p:txBody>
          <a:bodyPr/>
          <a:lstStyle/>
          <a:p>
            <a:endParaRPr lang="en-PR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FEEAD10-A115-D45C-10A0-915031282D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4360" y="1473991"/>
            <a:ext cx="5494701" cy="769938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5400" b="1" i="0">
                <a:latin typeface="Proxima Nova Extrabold" panose="02000506030000020004" pitchFamily="2" charset="0"/>
              </a:defRPr>
            </a:lvl1pPr>
            <a:lvl2pPr marL="4572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2pPr>
            <a:lvl3pPr marL="9144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3pPr>
            <a:lvl4pPr marL="13716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4pPr>
            <a:lvl5pPr marL="18288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5pPr>
          </a:lstStyle>
          <a:p>
            <a:pPr lvl="0"/>
            <a:r>
              <a:rPr lang="en-US" err="1"/>
              <a:t>Título</a:t>
            </a:r>
            <a:endParaRPr lang="en-PR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9C44D43-4AF2-9432-71D6-44FBF5BA00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7795" y="2432710"/>
            <a:ext cx="5518233" cy="26844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0" i="0">
                <a:latin typeface="Proxima Nova" panose="02000506030000020004" pitchFamily="2" charset="0"/>
              </a:defRPr>
            </a:lvl1pPr>
            <a:lvl2pPr>
              <a:defRPr sz="1600" b="0" i="0">
                <a:latin typeface="Proxima Nova" panose="02000506030000020004" pitchFamily="2" charset="0"/>
              </a:defRPr>
            </a:lvl2pPr>
            <a:lvl3pPr>
              <a:defRPr sz="1600" b="0" i="0">
                <a:latin typeface="Proxima Nova" panose="02000506030000020004" pitchFamily="2" charset="0"/>
              </a:defRPr>
            </a:lvl3pPr>
            <a:lvl4pPr>
              <a:defRPr sz="1600" b="0" i="0">
                <a:latin typeface="Proxima Nova" panose="02000506030000020004" pitchFamily="2" charset="0"/>
              </a:defRPr>
            </a:lvl4pPr>
            <a:lvl5pPr>
              <a:defRPr sz="16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Texto</a:t>
            </a:r>
            <a:endParaRPr lang="en-US"/>
          </a:p>
          <a:p>
            <a:pPr lvl="0"/>
            <a:endParaRPr lang="en-US"/>
          </a:p>
          <a:p>
            <a:pPr lvl="0"/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154389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F5A7A60-14A1-127F-77BF-AC8FFEAE86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577942" y="0"/>
            <a:ext cx="361405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/>
              <a:t>Image Placeholder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18A0D3-D72E-861E-4349-365AC7EF1049}"/>
              </a:ext>
            </a:extLst>
          </p:cNvPr>
          <p:cNvSpPr txBox="1"/>
          <p:nvPr userDrawn="1"/>
        </p:nvSpPr>
        <p:spPr>
          <a:xfrm rot="5400000">
            <a:off x="5076370" y="3356428"/>
            <a:ext cx="6858000" cy="145143"/>
          </a:xfrm>
          <a:prstGeom prst="roundRect">
            <a:avLst/>
          </a:prstGeom>
          <a:gradFill>
            <a:gsLst>
              <a:gs pos="98000">
                <a:srgbClr val="82AAEA"/>
              </a:gs>
              <a:gs pos="0">
                <a:srgbClr val="DF126F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endParaRPr lang="en-ID" sz="1100" b="1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81C025-F834-F779-4021-03691F3383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51314"/>
            <a:ext cx="6619195" cy="4049486"/>
          </a:xfrm>
        </p:spPr>
        <p:txBody>
          <a:bodyPr>
            <a:normAutofit/>
          </a:bodyPr>
          <a:lstStyle>
            <a:lvl1pPr algn="l"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err="1"/>
              <a:t>Texto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70B6786-0FF8-F524-AD45-79ED7CD0F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2657"/>
            <a:ext cx="6619194" cy="788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5400" b="1" i="0">
                <a:latin typeface="Proxima Nova Extrabold" panose="02000506030000020004" pitchFamily="2" charset="0"/>
              </a:defRPr>
            </a:lvl1pPr>
          </a:lstStyle>
          <a:p>
            <a:r>
              <a:rPr lang="en-US" err="1"/>
              <a:t>Título</a:t>
            </a:r>
            <a:endParaRPr lang="en-US"/>
          </a:p>
        </p:txBody>
      </p:sp>
      <p:sp>
        <p:nvSpPr>
          <p:cNvPr id="2" name="Text Placeholder 24">
            <a:extLst>
              <a:ext uri="{FF2B5EF4-FFF2-40B4-BE49-F238E27FC236}">
                <a16:creationId xmlns:a16="http://schemas.microsoft.com/office/drawing/2014/main" id="{C658EF1D-B0A4-5855-DB72-8FC38AB4E6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3965" y="1737209"/>
            <a:ext cx="6613429" cy="46831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gradFill>
                  <a:gsLst>
                    <a:gs pos="0">
                      <a:srgbClr val="85A8E6"/>
                    </a:gs>
                    <a:gs pos="80000">
                      <a:srgbClr val="E56560"/>
                    </a:gs>
                    <a:gs pos="44000">
                      <a:srgbClr val="DF126F"/>
                    </a:gs>
                  </a:gsLst>
                  <a:lin ang="0" scaled="0"/>
                </a:gradFill>
                <a:latin typeface="Proxima Nova" panose="02000506030000020004" pitchFamily="2" charset="0"/>
              </a:defRPr>
            </a:lvl1pPr>
            <a:lvl2pPr marL="457200" indent="0">
              <a:buFontTx/>
              <a:buNone/>
              <a:defRPr sz="2400" b="0" i="0">
                <a:latin typeface="Proxima Nova" panose="02000506030000020004" pitchFamily="2" charset="0"/>
              </a:defRPr>
            </a:lvl2pPr>
            <a:lvl3pPr marL="914400" indent="0">
              <a:buFontTx/>
              <a:buNone/>
              <a:defRPr sz="2400" b="0" i="0">
                <a:latin typeface="Proxima Nova" panose="02000506030000020004" pitchFamily="2" charset="0"/>
              </a:defRPr>
            </a:lvl3pPr>
            <a:lvl4pPr marL="1371600" indent="0">
              <a:buFontTx/>
              <a:buNone/>
              <a:defRPr sz="2400" b="0" i="0">
                <a:latin typeface="Proxima Nova" panose="02000506030000020004" pitchFamily="2" charset="0"/>
              </a:defRPr>
            </a:lvl4pPr>
            <a:lvl5pPr marL="1828800" indent="0">
              <a:buFontTx/>
              <a:buNone/>
              <a:defRPr sz="24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Subtítulo</a:t>
            </a:r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788181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7C0F91-B75C-38E4-F246-8BBB80D3424E}"/>
              </a:ext>
            </a:extLst>
          </p:cNvPr>
          <p:cNvSpPr/>
          <p:nvPr userDrawn="1"/>
        </p:nvSpPr>
        <p:spPr>
          <a:xfrm>
            <a:off x="10482943" y="-141514"/>
            <a:ext cx="1796143" cy="6999514"/>
          </a:xfrm>
          <a:prstGeom prst="rect">
            <a:avLst/>
          </a:prstGeom>
          <a:gradFill>
            <a:gsLst>
              <a:gs pos="0">
                <a:srgbClr val="85A8E6"/>
              </a:gs>
              <a:gs pos="69000">
                <a:srgbClr val="DF126F"/>
              </a:gs>
              <a:gs pos="99000">
                <a:srgbClr val="E565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R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B72B8A6-A88C-AFAF-00F4-0D39350826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802674"/>
            <a:ext cx="6619195" cy="4049486"/>
          </a:xfrm>
        </p:spPr>
        <p:txBody>
          <a:bodyPr>
            <a:normAutofit/>
          </a:bodyPr>
          <a:lstStyle>
            <a:lvl1pPr algn="l"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err="1"/>
              <a:t>Texto</a:t>
            </a:r>
            <a:endParaRPr lang="en-US"/>
          </a:p>
          <a:p>
            <a:pPr lvl="0"/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B10834E-2B4A-01CD-845C-ED84DFC1F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2657"/>
            <a:ext cx="6619194" cy="788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5400" b="1" i="0">
                <a:latin typeface="Proxima Nova Extrabold" panose="02000506030000020004" pitchFamily="2" charset="0"/>
              </a:defRPr>
            </a:lvl1pPr>
          </a:lstStyle>
          <a:p>
            <a:r>
              <a:rPr lang="en-US" err="1"/>
              <a:t>Título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A535F6F-718A-4987-5AE4-5BB8F64FFB25}"/>
              </a:ext>
            </a:extLst>
          </p:cNvPr>
          <p:cNvSpPr/>
          <p:nvPr userDrawn="1"/>
        </p:nvSpPr>
        <p:spPr>
          <a:xfrm>
            <a:off x="0" y="-13932"/>
            <a:ext cx="12192000" cy="171096"/>
          </a:xfrm>
          <a:prstGeom prst="rect">
            <a:avLst/>
          </a:prstGeom>
          <a:gradFill>
            <a:gsLst>
              <a:gs pos="0">
                <a:srgbClr val="85A8E6"/>
              </a:gs>
              <a:gs pos="72000">
                <a:srgbClr val="DF126F"/>
              </a:gs>
              <a:gs pos="100000">
                <a:srgbClr val="E56560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0BBA33-D821-1992-AA7D-81B5F5AD13F4}"/>
              </a:ext>
            </a:extLst>
          </p:cNvPr>
          <p:cNvSpPr txBox="1"/>
          <p:nvPr userDrawn="1"/>
        </p:nvSpPr>
        <p:spPr>
          <a:xfrm>
            <a:off x="637728" y="6170712"/>
            <a:ext cx="1230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>
                <a:solidFill>
                  <a:schemeClr val="bg1"/>
                </a:solidFill>
                <a:latin typeface="Proxima Nova Light" panose="02000506030000020004" pitchFamily="2" charset="0"/>
                <a:ea typeface="Inter" panose="020B0502030000000004" pitchFamily="34" charset="0"/>
              </a:rPr>
              <a:t>invidgroup.com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F49FDD-EEF5-BAD9-B3F4-C33D836D6920}"/>
              </a:ext>
            </a:extLst>
          </p:cNvPr>
          <p:cNvSpPr txBox="1"/>
          <p:nvPr userDrawn="1"/>
        </p:nvSpPr>
        <p:spPr>
          <a:xfrm>
            <a:off x="3957766" y="950350"/>
            <a:ext cx="4276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600" spc="600">
                <a:gradFill flip="none" rotWithShape="1">
                  <a:gsLst>
                    <a:gs pos="0">
                      <a:srgbClr val="85A8E6"/>
                    </a:gs>
                    <a:gs pos="98000">
                      <a:srgbClr val="E56560"/>
                    </a:gs>
                    <a:gs pos="58000">
                      <a:srgbClr val="DF126F"/>
                    </a:gs>
                  </a:gsLst>
                  <a:lin ang="0" scaled="1"/>
                  <a:tileRect/>
                </a:gradFill>
                <a:latin typeface="Proxima Nova" panose="02000506030000020004" pitchFamily="2" charset="0"/>
                <a:ea typeface="Inter" panose="020B0502030000000004" pitchFamily="34" charset="0"/>
              </a:rPr>
              <a:t>INSPIRE GREATNESS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2790515-8F83-5024-FA29-542792147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t="20500" r="11236" b="14602"/>
          <a:stretch/>
        </p:blipFill>
        <p:spPr>
          <a:xfrm>
            <a:off x="10470320" y="5939141"/>
            <a:ext cx="1083947" cy="52322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9658493-B7F6-DC74-1ACD-76ADF8646D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846" y="2554927"/>
            <a:ext cx="11840308" cy="1218021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chemeClr val="bg1"/>
                </a:solidFill>
                <a:latin typeface="Proxima Nova Extrabold" panose="02000506030000020004" pitchFamily="2" charset="0"/>
              </a:defRPr>
            </a:lvl1pPr>
            <a:lvl2pPr marL="457200" indent="0">
              <a:buFontTx/>
              <a:buNone/>
              <a:defRPr sz="8000" b="1" i="0">
                <a:latin typeface="Proxima Nova Extrabold" panose="02000506030000020004" pitchFamily="2" charset="0"/>
              </a:defRPr>
            </a:lvl2pPr>
            <a:lvl3pPr marL="914400" indent="0">
              <a:buFontTx/>
              <a:buNone/>
              <a:defRPr sz="8000" b="1" i="0">
                <a:latin typeface="Proxima Nova Extrabold" panose="02000506030000020004" pitchFamily="2" charset="0"/>
              </a:defRPr>
            </a:lvl3pPr>
            <a:lvl4pPr marL="1371600" indent="0">
              <a:buFontTx/>
              <a:buNone/>
              <a:defRPr sz="8000" b="1" i="0">
                <a:latin typeface="Proxima Nova Extrabold" panose="02000506030000020004" pitchFamily="2" charset="0"/>
              </a:defRPr>
            </a:lvl4pPr>
            <a:lvl5pPr marL="1828800" indent="0">
              <a:buFontTx/>
              <a:buNone/>
              <a:defRPr sz="8000" b="1" i="0">
                <a:latin typeface="Proxima Nova Extrabold" panose="02000506030000020004" pitchFamily="2" charset="0"/>
              </a:defRPr>
            </a:lvl5pPr>
          </a:lstStyle>
          <a:p>
            <a:pPr lvl="0"/>
            <a:r>
              <a:rPr lang="en-US"/>
              <a:t>TÍTULO MAYÚSCULA</a:t>
            </a:r>
            <a:endParaRPr lang="en-PR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29EB29F-8D07-8A0C-E8E8-3229034E54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5845" y="3812160"/>
            <a:ext cx="11840307" cy="1392886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0" i="0">
                <a:latin typeface="Proxima Nova" panose="02000506030000020004" pitchFamily="2" charset="0"/>
              </a:defRPr>
            </a:lvl1pPr>
            <a:lvl2pPr marL="457200" indent="0">
              <a:buFontTx/>
              <a:buNone/>
              <a:defRPr sz="2800" b="0" i="0">
                <a:latin typeface="Proxima Nova" panose="02000506030000020004" pitchFamily="2" charset="0"/>
              </a:defRPr>
            </a:lvl2pPr>
            <a:lvl3pPr marL="914400" indent="0">
              <a:buFontTx/>
              <a:buNone/>
              <a:defRPr sz="2800" b="0" i="0">
                <a:latin typeface="Proxima Nova" panose="02000506030000020004" pitchFamily="2" charset="0"/>
              </a:defRPr>
            </a:lvl3pPr>
            <a:lvl4pPr marL="1371600" indent="0">
              <a:buFontTx/>
              <a:buNone/>
              <a:defRPr sz="2800" b="0" i="0">
                <a:latin typeface="Proxima Nova" panose="02000506030000020004" pitchFamily="2" charset="0"/>
              </a:defRPr>
            </a:lvl4pPr>
            <a:lvl5pPr marL="1828800" indent="0">
              <a:buFontTx/>
              <a:buNone/>
              <a:defRPr sz="28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Subtítulo</a:t>
            </a:r>
            <a:endParaRPr lang="en-PR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DF5D78D3-F4A7-20CC-A8AC-BAF5328B3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6759" y="5864976"/>
            <a:ext cx="6118482" cy="27699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rgbClr val="D81E79"/>
                </a:solidFill>
                <a:latin typeface="Proxima Nova" panose="02000506030000020004" pitchFamily="2" charset="0"/>
              </a:defRPr>
            </a:lvl1pPr>
            <a:lvl2pPr marL="457200" indent="0">
              <a:buFontTx/>
              <a:buNone/>
              <a:defRPr sz="2800" b="0" i="0">
                <a:latin typeface="Proxima Nova" panose="02000506030000020004" pitchFamily="2" charset="0"/>
              </a:defRPr>
            </a:lvl2pPr>
            <a:lvl3pPr marL="914400" indent="0">
              <a:buFontTx/>
              <a:buNone/>
              <a:defRPr sz="2800" b="0" i="0">
                <a:latin typeface="Proxima Nova" panose="02000506030000020004" pitchFamily="2" charset="0"/>
              </a:defRPr>
            </a:lvl3pPr>
            <a:lvl4pPr marL="1371600" indent="0">
              <a:buFontTx/>
              <a:buNone/>
              <a:defRPr sz="2800" b="0" i="0">
                <a:latin typeface="Proxima Nova" panose="02000506030000020004" pitchFamily="2" charset="0"/>
              </a:defRPr>
            </a:lvl4pPr>
            <a:lvl5pPr marL="1828800" indent="0">
              <a:buFontTx/>
              <a:buNone/>
              <a:defRPr sz="28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Nombre</a:t>
            </a:r>
            <a:r>
              <a:rPr lang="en-US"/>
              <a:t> </a:t>
            </a:r>
            <a:r>
              <a:rPr lang="en-US" err="1"/>
              <a:t>Presentador</a:t>
            </a:r>
            <a:endParaRPr lang="en-US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A97E32A5-A315-1525-F29B-6CD89BA770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36759" y="6183660"/>
            <a:ext cx="6118482" cy="27699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 i="0">
                <a:solidFill>
                  <a:schemeClr val="bg1"/>
                </a:solidFill>
                <a:latin typeface="Proxima Nova Light" panose="02000506030000020004" pitchFamily="2" charset="0"/>
              </a:defRPr>
            </a:lvl1pPr>
            <a:lvl2pPr marL="457200" indent="0">
              <a:buFontTx/>
              <a:buNone/>
              <a:defRPr sz="2800" b="0" i="0">
                <a:latin typeface="Proxima Nova" panose="02000506030000020004" pitchFamily="2" charset="0"/>
              </a:defRPr>
            </a:lvl2pPr>
            <a:lvl3pPr marL="914400" indent="0">
              <a:buFontTx/>
              <a:buNone/>
              <a:defRPr sz="2800" b="0" i="0">
                <a:latin typeface="Proxima Nova" panose="02000506030000020004" pitchFamily="2" charset="0"/>
              </a:defRPr>
            </a:lvl3pPr>
            <a:lvl4pPr marL="1371600" indent="0">
              <a:buFontTx/>
              <a:buNone/>
              <a:defRPr sz="2800" b="0" i="0">
                <a:latin typeface="Proxima Nova" panose="02000506030000020004" pitchFamily="2" charset="0"/>
              </a:defRPr>
            </a:lvl4pPr>
            <a:lvl5pPr marL="1828800" indent="0">
              <a:buFontTx/>
              <a:buNone/>
              <a:defRPr sz="28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OCUPACIÓN</a:t>
            </a:r>
          </a:p>
        </p:txBody>
      </p:sp>
    </p:spTree>
    <p:extLst>
      <p:ext uri="{BB962C8B-B14F-4D97-AF65-F5344CB8AC3E}">
        <p14:creationId xmlns:p14="http://schemas.microsoft.com/office/powerpoint/2010/main" val="2322236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792934-E882-AF12-3C64-E7774958ACA4}"/>
              </a:ext>
            </a:extLst>
          </p:cNvPr>
          <p:cNvSpPr/>
          <p:nvPr userDrawn="1"/>
        </p:nvSpPr>
        <p:spPr>
          <a:xfrm>
            <a:off x="8120743" y="-141514"/>
            <a:ext cx="4071257" cy="6999514"/>
          </a:xfrm>
          <a:prstGeom prst="rect">
            <a:avLst/>
          </a:prstGeom>
          <a:gradFill>
            <a:gsLst>
              <a:gs pos="0">
                <a:srgbClr val="85A8E6"/>
              </a:gs>
              <a:gs pos="69000">
                <a:srgbClr val="DF126F"/>
              </a:gs>
              <a:gs pos="99000">
                <a:srgbClr val="E565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R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CC87A6-7943-7D9D-8A01-8869744DD2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43004" y="0"/>
            <a:ext cx="1927225" cy="4289425"/>
          </a:xfrm>
        </p:spPr>
        <p:txBody>
          <a:bodyPr/>
          <a:lstStyle/>
          <a:p>
            <a:endParaRPr lang="en-PR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05935BE6-2EA7-4557-E86F-123D271264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0743" y="4289425"/>
            <a:ext cx="2122261" cy="2568575"/>
          </a:xfrm>
        </p:spPr>
        <p:txBody>
          <a:bodyPr/>
          <a:lstStyle/>
          <a:p>
            <a:endParaRPr lang="en-P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EA29F1-21DB-0718-05EB-5F73E7F6F01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308746" y="457427"/>
            <a:ext cx="1746254" cy="3374571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3663E48-2665-558E-13DA-FEE4F772B8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445746" y="4515142"/>
            <a:ext cx="1582968" cy="2092490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8546B0-814D-C75E-0842-7046E641D7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802674"/>
            <a:ext cx="6619195" cy="4049486"/>
          </a:xfrm>
        </p:spPr>
        <p:txBody>
          <a:bodyPr>
            <a:normAutofit/>
          </a:bodyPr>
          <a:lstStyle>
            <a:lvl1pPr algn="l"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err="1"/>
              <a:t>Texto</a:t>
            </a:r>
            <a:endParaRPr lang="en-US"/>
          </a:p>
          <a:p>
            <a:pPr lvl="0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02A4C14-2920-E0BE-1DA0-0A923C7294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2657"/>
            <a:ext cx="6619194" cy="788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5400" b="1" i="0">
                <a:latin typeface="Proxima Nova Extrabold" panose="02000506030000020004" pitchFamily="2" charset="0"/>
              </a:defRPr>
            </a:lvl1pPr>
          </a:lstStyle>
          <a:p>
            <a:r>
              <a:rPr lang="en-US" err="1"/>
              <a:t>Título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29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3FBBC13-7368-536C-8EC9-05E6F9505015}"/>
              </a:ext>
            </a:extLst>
          </p:cNvPr>
          <p:cNvSpPr/>
          <p:nvPr userDrawn="1"/>
        </p:nvSpPr>
        <p:spPr>
          <a:xfrm>
            <a:off x="0" y="-71437"/>
            <a:ext cx="4071257" cy="6958013"/>
          </a:xfrm>
          <a:prstGeom prst="rect">
            <a:avLst/>
          </a:prstGeom>
          <a:gradFill>
            <a:gsLst>
              <a:gs pos="0">
                <a:srgbClr val="85A8E6"/>
              </a:gs>
              <a:gs pos="69000">
                <a:srgbClr val="DF126F"/>
              </a:gs>
              <a:gs pos="99000">
                <a:srgbClr val="E565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R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371BDF-6E56-96DC-3A8A-A8154B69E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427" y="715962"/>
            <a:ext cx="7010401" cy="5608637"/>
          </a:xfrm>
        </p:spPr>
        <p:txBody>
          <a:bodyPr anchor="ctr">
            <a:normAutofit/>
          </a:bodyPr>
          <a:lstStyle>
            <a:lvl1pPr algn="l"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5109E8-70BB-9F43-0028-6BDA42D424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096" y="1500843"/>
            <a:ext cx="2864088" cy="3856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5400" b="1" i="0">
                <a:latin typeface="Proxima Nova Extrabold" panose="02000506030000020004" pitchFamily="2" charset="0"/>
              </a:defRPr>
            </a:lvl1pPr>
          </a:lstStyle>
          <a:p>
            <a:r>
              <a:rPr lang="en-US" err="1"/>
              <a:t>Título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72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C8C4409-6AED-7064-40AC-6D7FD13C17AB}"/>
              </a:ext>
            </a:extLst>
          </p:cNvPr>
          <p:cNvGrpSpPr/>
          <p:nvPr userDrawn="1"/>
        </p:nvGrpSpPr>
        <p:grpSpPr>
          <a:xfrm>
            <a:off x="-530354" y="0"/>
            <a:ext cx="3044954" cy="6858000"/>
            <a:chOff x="-149354" y="0"/>
            <a:chExt cx="3044954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ACB4F9A-D300-8BBB-47A5-49AF8257755B}"/>
                </a:ext>
              </a:extLst>
            </p:cNvPr>
            <p:cNvSpPr/>
            <p:nvPr/>
          </p:nvSpPr>
          <p:spPr>
            <a:xfrm>
              <a:off x="1" y="0"/>
              <a:ext cx="2895599" cy="6858000"/>
            </a:xfrm>
            <a:prstGeom prst="rect">
              <a:avLst/>
            </a:prstGeom>
            <a:gradFill>
              <a:gsLst>
                <a:gs pos="0">
                  <a:srgbClr val="85A8E6"/>
                </a:gs>
                <a:gs pos="80000">
                  <a:srgbClr val="E56560"/>
                </a:gs>
                <a:gs pos="53000">
                  <a:srgbClr val="DF126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2EC1895-7F19-793A-86E5-E8315F031430}"/>
                </a:ext>
              </a:extLst>
            </p:cNvPr>
            <p:cNvSpPr/>
            <p:nvPr/>
          </p:nvSpPr>
          <p:spPr>
            <a:xfrm>
              <a:off x="-149354" y="0"/>
              <a:ext cx="3044954" cy="6858000"/>
            </a:xfrm>
            <a:prstGeom prst="rect">
              <a:avLst/>
            </a:prstGeom>
            <a:gradFill>
              <a:gsLst>
                <a:gs pos="0">
                  <a:srgbClr val="081D3C"/>
                </a:gs>
                <a:gs pos="100000">
                  <a:srgbClr val="081D3C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R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7976D82-2E51-3695-FFA4-9AB1E426CD90}"/>
              </a:ext>
            </a:extLst>
          </p:cNvPr>
          <p:cNvGrpSpPr/>
          <p:nvPr userDrawn="1"/>
        </p:nvGrpSpPr>
        <p:grpSpPr>
          <a:xfrm>
            <a:off x="299017" y="261978"/>
            <a:ext cx="2832870" cy="513226"/>
            <a:chOff x="299017" y="261978"/>
            <a:chExt cx="2832870" cy="51322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37ADED-2BB6-9F8A-AF3F-4FEEB06916E9}"/>
                </a:ext>
              </a:extLst>
            </p:cNvPr>
            <p:cNvSpPr txBox="1"/>
            <p:nvPr/>
          </p:nvSpPr>
          <p:spPr>
            <a:xfrm>
              <a:off x="941001" y="387786"/>
              <a:ext cx="21908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100">
                  <a:solidFill>
                    <a:schemeClr val="bg1"/>
                  </a:solidFill>
                  <a:latin typeface="Proxima Nova" panose="02000506030000020004" pitchFamily="2" charset="0"/>
                  <a:ea typeface="Inter" panose="020B0502030000000004" pitchFamily="34" charset="0"/>
                </a:rPr>
                <a:t>INSPIRE GREATNESS</a:t>
              </a:r>
            </a:p>
          </p:txBody>
        </p:sp>
        <p:pic>
          <p:nvPicPr>
            <p:cNvPr id="11" name="Picture 10" descr="A picture containing text, tableware, plate, dishware&#10;&#10;Description automatically generated">
              <a:extLst>
                <a:ext uri="{FF2B5EF4-FFF2-40B4-BE49-F238E27FC236}">
                  <a16:creationId xmlns:a16="http://schemas.microsoft.com/office/drawing/2014/main" id="{DDEA523A-3498-ED1F-041F-861C0805C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017" y="261978"/>
              <a:ext cx="652241" cy="513226"/>
            </a:xfrm>
            <a:prstGeom prst="rect">
              <a:avLst/>
            </a:prstGeom>
          </p:spPr>
        </p:pic>
      </p:grp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573371E-DC1C-BA4C-E324-4134001CE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137" y="1365131"/>
            <a:ext cx="3268819" cy="5117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5400" b="1" i="0">
                <a:latin typeface="Proxima Nova Extrabold" panose="02000506030000020004" pitchFamily="2" charset="0"/>
              </a:defRPr>
            </a:lvl1pPr>
          </a:lstStyle>
          <a:p>
            <a:r>
              <a:rPr lang="en-US" err="1"/>
              <a:t>Título</a:t>
            </a:r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008EA9C-089D-9411-C952-2D9C102292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8662" y="1365131"/>
            <a:ext cx="6378201" cy="5117731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latin typeface="Proxima Nova" panose="02000506030000020004" pitchFamily="2" charset="0"/>
              </a:defRPr>
            </a:lvl1pPr>
            <a:lvl2pPr>
              <a:defRPr sz="1600" b="0" i="0">
                <a:latin typeface="Proxima Nova" panose="02000506030000020004" pitchFamily="2" charset="0"/>
              </a:defRPr>
            </a:lvl2pPr>
            <a:lvl3pPr>
              <a:defRPr sz="1600" b="0" i="0">
                <a:latin typeface="Proxima Nova" panose="02000506030000020004" pitchFamily="2" charset="0"/>
              </a:defRPr>
            </a:lvl3pPr>
            <a:lvl4pPr>
              <a:defRPr sz="1600" b="0" i="0">
                <a:latin typeface="Proxima Nova" panose="02000506030000020004" pitchFamily="2" charset="0"/>
              </a:defRPr>
            </a:lvl4pPr>
            <a:lvl5pPr>
              <a:defRPr sz="16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Texto</a:t>
            </a:r>
            <a:endParaRPr lang="en-US"/>
          </a:p>
          <a:p>
            <a:pPr lvl="0"/>
            <a:endParaRPr lang="en-US"/>
          </a:p>
          <a:p>
            <a:pPr lvl="0"/>
            <a:r>
              <a:rPr lang="en-US" err="1"/>
              <a:t>Texto</a:t>
            </a:r>
            <a:endParaRPr lang="en-US"/>
          </a:p>
          <a:p>
            <a:pPr lvl="0"/>
            <a:endParaRPr lang="en-US"/>
          </a:p>
          <a:p>
            <a:pPr lvl="0"/>
            <a:r>
              <a:rPr lang="en-US" err="1"/>
              <a:t>Texto</a:t>
            </a:r>
            <a:endParaRPr lang="en-US"/>
          </a:p>
          <a:p>
            <a:pPr lvl="0"/>
            <a:endParaRPr lang="en-US"/>
          </a:p>
          <a:p>
            <a:pPr lvl="0"/>
            <a:r>
              <a:rPr lang="en-US" err="1"/>
              <a:t>Texto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423516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C8C4409-6AED-7064-40AC-6D7FD13C17AB}"/>
              </a:ext>
            </a:extLst>
          </p:cNvPr>
          <p:cNvGrpSpPr/>
          <p:nvPr userDrawn="1"/>
        </p:nvGrpSpPr>
        <p:grpSpPr>
          <a:xfrm rot="16200000">
            <a:off x="4520770" y="-814147"/>
            <a:ext cx="3044956" cy="12614032"/>
            <a:chOff x="-149356" y="0"/>
            <a:chExt cx="3044956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ACB4F9A-D300-8BBB-47A5-49AF8257755B}"/>
                </a:ext>
              </a:extLst>
            </p:cNvPr>
            <p:cNvSpPr/>
            <p:nvPr/>
          </p:nvSpPr>
          <p:spPr>
            <a:xfrm>
              <a:off x="1" y="0"/>
              <a:ext cx="2895599" cy="6858000"/>
            </a:xfrm>
            <a:prstGeom prst="rect">
              <a:avLst/>
            </a:prstGeom>
            <a:gradFill>
              <a:gsLst>
                <a:gs pos="0">
                  <a:srgbClr val="85A8E6"/>
                </a:gs>
                <a:gs pos="80000">
                  <a:srgbClr val="E56560"/>
                </a:gs>
                <a:gs pos="53000">
                  <a:srgbClr val="DF126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2EC1895-7F19-793A-86E5-E8315F031430}"/>
                </a:ext>
              </a:extLst>
            </p:cNvPr>
            <p:cNvSpPr/>
            <p:nvPr/>
          </p:nvSpPr>
          <p:spPr>
            <a:xfrm>
              <a:off x="-149356" y="123424"/>
              <a:ext cx="3044954" cy="6734576"/>
            </a:xfrm>
            <a:prstGeom prst="rect">
              <a:avLst/>
            </a:prstGeom>
            <a:gradFill>
              <a:gsLst>
                <a:gs pos="0">
                  <a:srgbClr val="081D3C"/>
                </a:gs>
                <a:gs pos="100000">
                  <a:srgbClr val="081D3C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R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7976D82-2E51-3695-FFA4-9AB1E426CD90}"/>
              </a:ext>
            </a:extLst>
          </p:cNvPr>
          <p:cNvGrpSpPr/>
          <p:nvPr userDrawn="1"/>
        </p:nvGrpSpPr>
        <p:grpSpPr>
          <a:xfrm>
            <a:off x="299017" y="261978"/>
            <a:ext cx="2832870" cy="513226"/>
            <a:chOff x="299017" y="261978"/>
            <a:chExt cx="2832870" cy="51322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37ADED-2BB6-9F8A-AF3F-4FEEB06916E9}"/>
                </a:ext>
              </a:extLst>
            </p:cNvPr>
            <p:cNvSpPr txBox="1"/>
            <p:nvPr/>
          </p:nvSpPr>
          <p:spPr>
            <a:xfrm>
              <a:off x="941001" y="387786"/>
              <a:ext cx="21908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100">
                  <a:solidFill>
                    <a:schemeClr val="bg1"/>
                  </a:solidFill>
                  <a:latin typeface="Proxima Nova" panose="02000506030000020004" pitchFamily="2" charset="0"/>
                  <a:ea typeface="Inter" panose="020B0502030000000004" pitchFamily="34" charset="0"/>
                </a:rPr>
                <a:t>INSPIRE GREATNESS</a:t>
              </a:r>
            </a:p>
          </p:txBody>
        </p:sp>
        <p:pic>
          <p:nvPicPr>
            <p:cNvPr id="11" name="Picture 10" descr="A picture containing text, tableware, plate, dishware&#10;&#10;Description automatically generated">
              <a:extLst>
                <a:ext uri="{FF2B5EF4-FFF2-40B4-BE49-F238E27FC236}">
                  <a16:creationId xmlns:a16="http://schemas.microsoft.com/office/drawing/2014/main" id="{DDEA523A-3498-ED1F-041F-861C0805C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017" y="261978"/>
              <a:ext cx="652241" cy="513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579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D6CA71-D819-2172-FA38-FCF058B807AA}"/>
              </a:ext>
            </a:extLst>
          </p:cNvPr>
          <p:cNvSpPr txBox="1"/>
          <p:nvPr/>
        </p:nvSpPr>
        <p:spPr>
          <a:xfrm rot="603585">
            <a:off x="8323241" y="2607518"/>
            <a:ext cx="8987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ln w="34925">
                  <a:gradFill flip="none" rotWithShape="1">
                    <a:gsLst>
                      <a:gs pos="0">
                        <a:srgbClr val="7A9CD8"/>
                      </a:gs>
                      <a:gs pos="50000">
                        <a:srgbClr val="DF126F"/>
                      </a:gs>
                      <a:gs pos="100000">
                        <a:srgbClr val="E09955"/>
                      </a:gs>
                    </a:gsLst>
                    <a:lin ang="5400000" scaled="1"/>
                    <a:tileRect/>
                  </a:gradFill>
                </a:ln>
                <a:noFill/>
                <a:latin typeface="Proxima Nova Light" panose="02000506030000020004" pitchFamily="2" charset="0"/>
                <a:ea typeface="Inter" panose="020B0502030000000004" pitchFamily="34" charset="0"/>
              </a:rPr>
              <a:t>!</a:t>
            </a:r>
            <a:endParaRPr lang="en-PR" sz="9600">
              <a:ln w="34925">
                <a:gradFill flip="none" rotWithShape="1">
                  <a:gsLst>
                    <a:gs pos="0">
                      <a:srgbClr val="7A9CD8"/>
                    </a:gs>
                    <a:gs pos="50000">
                      <a:srgbClr val="DF126F"/>
                    </a:gs>
                    <a:gs pos="100000">
                      <a:srgbClr val="E09955"/>
                    </a:gs>
                  </a:gsLst>
                  <a:lin ang="5400000" scaled="1"/>
                  <a:tileRect/>
                </a:gradFill>
              </a:ln>
              <a:noFill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36E6034-1D8F-8892-81A2-E82D93C056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t="20500" r="11236" b="14602"/>
          <a:stretch/>
        </p:blipFill>
        <p:spPr>
          <a:xfrm>
            <a:off x="5624588" y="6137146"/>
            <a:ext cx="942824" cy="45510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684DD03A-7C33-42DF-01EB-B68DB33429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1600" y="2530704"/>
            <a:ext cx="9759461" cy="1410056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600" b="1" i="0">
                <a:latin typeface="Proxima Nova Extrabold" panose="02000506030000020004" pitchFamily="2" charset="0"/>
              </a:defRPr>
            </a:lvl1pPr>
            <a:lvl2pPr marL="4572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2pPr>
            <a:lvl3pPr marL="9144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3pPr>
            <a:lvl4pPr marL="13716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4pPr>
            <a:lvl5pPr marL="18288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5pPr>
          </a:lstStyle>
          <a:p>
            <a:pPr lvl="0"/>
            <a:r>
              <a:rPr lang="en-US"/>
              <a:t>Thanks</a:t>
            </a:r>
            <a:endParaRPr lang="en-PR"/>
          </a:p>
        </p:txBody>
      </p:sp>
      <p:sp>
        <p:nvSpPr>
          <p:cNvPr id="8" name="Text Placeholder 24">
            <a:extLst>
              <a:ext uri="{FF2B5EF4-FFF2-40B4-BE49-F238E27FC236}">
                <a16:creationId xmlns:a16="http://schemas.microsoft.com/office/drawing/2014/main" id="{881F62AE-A95A-FCCD-986F-5E9406180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1882" y="3818003"/>
            <a:ext cx="8563708" cy="1410056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3200" b="0" i="0">
                <a:gradFill>
                  <a:gsLst>
                    <a:gs pos="0">
                      <a:srgbClr val="85A8E6"/>
                    </a:gs>
                    <a:gs pos="80000">
                      <a:srgbClr val="E56560"/>
                    </a:gs>
                    <a:gs pos="44000">
                      <a:srgbClr val="DF126F"/>
                    </a:gs>
                  </a:gsLst>
                  <a:lin ang="0" scaled="0"/>
                </a:gradFill>
                <a:latin typeface="Proxima Nova" panose="02000506030000020004" pitchFamily="2" charset="0"/>
              </a:defRPr>
            </a:lvl1pPr>
            <a:lvl2pPr marL="457200" indent="0">
              <a:buFontTx/>
              <a:buNone/>
              <a:defRPr sz="2400" b="0" i="0">
                <a:latin typeface="Proxima Nova" panose="02000506030000020004" pitchFamily="2" charset="0"/>
              </a:defRPr>
            </a:lvl2pPr>
            <a:lvl3pPr marL="914400" indent="0">
              <a:buFontTx/>
              <a:buNone/>
              <a:defRPr sz="2400" b="0" i="0">
                <a:latin typeface="Proxima Nova" panose="02000506030000020004" pitchFamily="2" charset="0"/>
              </a:defRPr>
            </a:lvl3pPr>
            <a:lvl4pPr marL="1371600" indent="0">
              <a:buFontTx/>
              <a:buNone/>
              <a:defRPr sz="2400" b="0" i="0">
                <a:latin typeface="Proxima Nova" panose="02000506030000020004" pitchFamily="2" charset="0"/>
              </a:defRPr>
            </a:lvl4pPr>
            <a:lvl5pPr marL="1828800" indent="0">
              <a:buFontTx/>
              <a:buNone/>
              <a:defRPr sz="24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Subtítulo</a:t>
            </a:r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4109992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D6CA71-D819-2172-FA38-FCF058B807AA}"/>
              </a:ext>
            </a:extLst>
          </p:cNvPr>
          <p:cNvSpPr txBox="1"/>
          <p:nvPr/>
        </p:nvSpPr>
        <p:spPr>
          <a:xfrm rot="603585">
            <a:off x="8393581" y="2660273"/>
            <a:ext cx="8987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ln w="34925">
                  <a:gradFill flip="none" rotWithShape="1">
                    <a:gsLst>
                      <a:gs pos="0">
                        <a:srgbClr val="7A9CD8"/>
                      </a:gs>
                      <a:gs pos="50000">
                        <a:srgbClr val="DF126F"/>
                      </a:gs>
                      <a:gs pos="100000">
                        <a:srgbClr val="E09955"/>
                      </a:gs>
                    </a:gsLst>
                    <a:lin ang="5400000" scaled="1"/>
                    <a:tileRect/>
                  </a:gradFill>
                </a:ln>
                <a:noFill/>
                <a:latin typeface="Proxima Nova Light" panose="02000506030000020004" pitchFamily="2" charset="0"/>
                <a:ea typeface="Inter" panose="020B0502030000000004" pitchFamily="34" charset="0"/>
              </a:rPr>
              <a:t>!</a:t>
            </a:r>
            <a:endParaRPr lang="en-PR" sz="9600">
              <a:ln w="34925">
                <a:gradFill flip="none" rotWithShape="1">
                  <a:gsLst>
                    <a:gs pos="0">
                      <a:srgbClr val="7A9CD8"/>
                    </a:gs>
                    <a:gs pos="50000">
                      <a:srgbClr val="DF126F"/>
                    </a:gs>
                    <a:gs pos="100000">
                      <a:srgbClr val="E09955"/>
                    </a:gs>
                  </a:gsLst>
                  <a:lin ang="5400000" scaled="1"/>
                  <a:tileRect/>
                </a:gradFill>
              </a:ln>
              <a:noFill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36E6034-1D8F-8892-81A2-E82D93C056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t="20500" r="11236" b="14602"/>
          <a:stretch/>
        </p:blipFill>
        <p:spPr>
          <a:xfrm>
            <a:off x="5624588" y="6137146"/>
            <a:ext cx="942824" cy="45510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684DD03A-7C33-42DF-01EB-B68DB33429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814" y="2659062"/>
            <a:ext cx="10656277" cy="1223851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600" b="1" i="0">
                <a:latin typeface="Proxima Nova Extrabold" panose="02000506030000020004" pitchFamily="2" charset="0"/>
              </a:defRPr>
            </a:lvl1pPr>
            <a:lvl2pPr marL="4572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2pPr>
            <a:lvl3pPr marL="9144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3pPr>
            <a:lvl4pPr marL="13716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4pPr>
            <a:lvl5pPr marL="18288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5pPr>
          </a:lstStyle>
          <a:p>
            <a:pPr lvl="0"/>
            <a:r>
              <a:rPr lang="en-US"/>
              <a:t>Gracias</a:t>
            </a:r>
            <a:endParaRPr lang="en-PR"/>
          </a:p>
        </p:txBody>
      </p:sp>
      <p:sp>
        <p:nvSpPr>
          <p:cNvPr id="8" name="Text Placeholder 24">
            <a:extLst>
              <a:ext uri="{FF2B5EF4-FFF2-40B4-BE49-F238E27FC236}">
                <a16:creationId xmlns:a16="http://schemas.microsoft.com/office/drawing/2014/main" id="{881F62AE-A95A-FCCD-986F-5E9406180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6814" y="3862041"/>
            <a:ext cx="10656277" cy="1223851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3200" b="0" i="0">
                <a:gradFill>
                  <a:gsLst>
                    <a:gs pos="0">
                      <a:srgbClr val="85A8E6"/>
                    </a:gs>
                    <a:gs pos="80000">
                      <a:srgbClr val="E56560"/>
                    </a:gs>
                    <a:gs pos="44000">
                      <a:srgbClr val="DF126F"/>
                    </a:gs>
                  </a:gsLst>
                  <a:lin ang="0" scaled="0"/>
                </a:gradFill>
                <a:latin typeface="Proxima Nova" panose="02000506030000020004" pitchFamily="2" charset="0"/>
              </a:defRPr>
            </a:lvl1pPr>
            <a:lvl2pPr marL="457200" indent="0">
              <a:buFontTx/>
              <a:buNone/>
              <a:defRPr sz="2400" b="0" i="0">
                <a:latin typeface="Proxima Nova" panose="02000506030000020004" pitchFamily="2" charset="0"/>
              </a:defRPr>
            </a:lvl2pPr>
            <a:lvl3pPr marL="914400" indent="0">
              <a:buFontTx/>
              <a:buNone/>
              <a:defRPr sz="2400" b="0" i="0">
                <a:latin typeface="Proxima Nova" panose="02000506030000020004" pitchFamily="2" charset="0"/>
              </a:defRPr>
            </a:lvl3pPr>
            <a:lvl4pPr marL="1371600" indent="0">
              <a:buFontTx/>
              <a:buNone/>
              <a:defRPr sz="2400" b="0" i="0">
                <a:latin typeface="Proxima Nova" panose="02000506030000020004" pitchFamily="2" charset="0"/>
              </a:defRPr>
            </a:lvl4pPr>
            <a:lvl5pPr marL="1828800" indent="0">
              <a:buFontTx/>
              <a:buNone/>
              <a:defRPr sz="24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Subtítulo</a:t>
            </a:r>
            <a:endParaRPr lang="en-P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2F5131-4FAB-E962-ACAC-3B4DA1594083}"/>
              </a:ext>
            </a:extLst>
          </p:cNvPr>
          <p:cNvSpPr txBox="1"/>
          <p:nvPr userDrawn="1"/>
        </p:nvSpPr>
        <p:spPr>
          <a:xfrm rot="9900000">
            <a:off x="3097979" y="2683407"/>
            <a:ext cx="8987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ln w="34925">
                  <a:gradFill flip="none" rotWithShape="1">
                    <a:gsLst>
                      <a:gs pos="0">
                        <a:srgbClr val="7A9CD8"/>
                      </a:gs>
                      <a:gs pos="50000">
                        <a:srgbClr val="DF126F"/>
                      </a:gs>
                      <a:gs pos="100000">
                        <a:srgbClr val="E09955"/>
                      </a:gs>
                    </a:gsLst>
                    <a:lin ang="5400000" scaled="1"/>
                    <a:tileRect/>
                  </a:gradFill>
                </a:ln>
                <a:noFill/>
                <a:latin typeface="Proxima Nova Light" panose="02000506030000020004" pitchFamily="2" charset="0"/>
                <a:ea typeface="Inter" panose="020B0502030000000004" pitchFamily="34" charset="0"/>
              </a:rPr>
              <a:t>!</a:t>
            </a:r>
            <a:endParaRPr lang="en-PR" sz="9600">
              <a:ln w="34925">
                <a:gradFill flip="none" rotWithShape="1">
                  <a:gsLst>
                    <a:gs pos="0">
                      <a:srgbClr val="7A9CD8"/>
                    </a:gs>
                    <a:gs pos="50000">
                      <a:srgbClr val="DF126F"/>
                    </a:gs>
                    <a:gs pos="100000">
                      <a:srgbClr val="E09955"/>
                    </a:gs>
                  </a:gsLst>
                  <a:lin ang="5400000" scaled="1"/>
                  <a:tileRect/>
                </a:gra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0502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14681C12-B6C7-F61E-6A05-233BCB3E17F6}"/>
              </a:ext>
            </a:extLst>
          </p:cNvPr>
          <p:cNvSpPr/>
          <p:nvPr userDrawn="1"/>
        </p:nvSpPr>
        <p:spPr>
          <a:xfrm>
            <a:off x="0" y="2235200"/>
            <a:ext cx="5826811" cy="4622800"/>
          </a:xfrm>
          <a:prstGeom prst="rtTriangle">
            <a:avLst/>
          </a:prstGeom>
          <a:gradFill>
            <a:gsLst>
              <a:gs pos="88000">
                <a:srgbClr val="85A8E6"/>
              </a:gs>
              <a:gs pos="40000">
                <a:srgbClr val="E56560"/>
              </a:gs>
              <a:gs pos="0">
                <a:srgbClr val="DF126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579C3C-4BBA-3BB9-4710-75754C59FF72}"/>
              </a:ext>
            </a:extLst>
          </p:cNvPr>
          <p:cNvSpPr txBox="1"/>
          <p:nvPr userDrawn="1"/>
        </p:nvSpPr>
        <p:spPr>
          <a:xfrm>
            <a:off x="5411987" y="1569960"/>
            <a:ext cx="1094496" cy="289441"/>
          </a:xfrm>
          <a:prstGeom prst="roundRect">
            <a:avLst/>
          </a:prstGeom>
          <a:gradFill>
            <a:gsLst>
              <a:gs pos="0">
                <a:srgbClr val="DF126F"/>
              </a:gs>
              <a:gs pos="100000">
                <a:srgbClr val="DF126F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Proxima Nova Extrabold" panose="02000506030000020004" pitchFamily="2" charset="0"/>
                <a:ea typeface="Inter" panose="020B0502030000000004" pitchFamily="34" charset="0"/>
              </a:rPr>
              <a:t>ABOUT ME</a:t>
            </a:r>
            <a:endParaRPr lang="en-ID" sz="1100" b="1">
              <a:solidFill>
                <a:schemeClr val="bg1"/>
              </a:solidFill>
              <a:latin typeface="Proxima Nova Extrabold" panose="02000506030000020004" pitchFamily="2" charset="0"/>
              <a:ea typeface="Inter" panose="020B05020300000000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4739FC-66E3-7B9E-07D2-A572C1C3BC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8631" y="5672655"/>
            <a:ext cx="1074964" cy="462371"/>
          </a:xfrm>
          <a:prstGeom prst="rect">
            <a:avLst/>
          </a:prstGeom>
        </p:spPr>
      </p:pic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E2CB7E6-2DEC-3C9D-5CC9-C669DF5B10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9168" y="1574727"/>
            <a:ext cx="3592513" cy="4329113"/>
          </a:xfrm>
        </p:spPr>
        <p:txBody>
          <a:bodyPr/>
          <a:lstStyle/>
          <a:p>
            <a:endParaRPr lang="en-PR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3F1477-EBEA-EF03-97B2-336B57CF8D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11987" y="2245627"/>
            <a:ext cx="4718050" cy="7699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600" b="1" i="0">
                <a:latin typeface="Proxima Nova Extrabold" panose="02000506030000020004" pitchFamily="2" charset="0"/>
              </a:defRPr>
            </a:lvl1pPr>
            <a:lvl2pPr marL="4572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2pPr>
            <a:lvl3pPr marL="9144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3pPr>
            <a:lvl4pPr marL="13716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4pPr>
            <a:lvl5pPr marL="18288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5pPr>
          </a:lstStyle>
          <a:p>
            <a:pPr lvl="0"/>
            <a:r>
              <a:rPr lang="en-US" err="1"/>
              <a:t>Nombre</a:t>
            </a:r>
            <a:endParaRPr lang="en-PR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4A6B912-AE21-A193-DBDE-416F436A23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1987" y="3030728"/>
            <a:ext cx="4718050" cy="3104298"/>
          </a:xfrm>
        </p:spPr>
        <p:txBody>
          <a:bodyPr>
            <a:normAutofit/>
          </a:bodyPr>
          <a:lstStyle>
            <a:lvl1pPr>
              <a:defRPr sz="1600" b="0" i="0">
                <a:latin typeface="Proxima Nova" panose="02000506030000020004" pitchFamily="2" charset="0"/>
              </a:defRPr>
            </a:lvl1pPr>
            <a:lvl2pPr>
              <a:defRPr sz="1600" b="0" i="0">
                <a:latin typeface="Proxima Nova" panose="02000506030000020004" pitchFamily="2" charset="0"/>
              </a:defRPr>
            </a:lvl2pPr>
            <a:lvl3pPr>
              <a:defRPr sz="1600" b="0" i="0">
                <a:latin typeface="Proxima Nova" panose="02000506030000020004" pitchFamily="2" charset="0"/>
              </a:defRPr>
            </a:lvl3pPr>
            <a:lvl4pPr>
              <a:defRPr sz="1600" b="0" i="0">
                <a:latin typeface="Proxima Nova" panose="02000506030000020004" pitchFamily="2" charset="0"/>
              </a:defRPr>
            </a:lvl4pPr>
            <a:lvl5pPr>
              <a:defRPr sz="16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Ocupación</a:t>
            </a: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Ocupación</a:t>
            </a:r>
            <a:endParaRPr lang="en-PR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Ocupación</a:t>
            </a:r>
            <a:endParaRPr lang="en-PR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Ocupación</a:t>
            </a:r>
            <a:endParaRPr lang="en-PR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Ocupación</a:t>
            </a:r>
            <a:endParaRPr lang="en-PR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Ocupación</a:t>
            </a:r>
            <a:endParaRPr lang="en-PR"/>
          </a:p>
          <a:p>
            <a:pPr lvl="0"/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85905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4739FC-66E3-7B9E-07D2-A572C1C3BC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8631" y="5672655"/>
            <a:ext cx="1074964" cy="4623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4E0179-C16E-3190-A7F5-C85C0473C4B0}"/>
              </a:ext>
            </a:extLst>
          </p:cNvPr>
          <p:cNvSpPr/>
          <p:nvPr userDrawn="1"/>
        </p:nvSpPr>
        <p:spPr>
          <a:xfrm>
            <a:off x="1" y="0"/>
            <a:ext cx="4703884" cy="6858000"/>
          </a:xfrm>
          <a:prstGeom prst="rect">
            <a:avLst/>
          </a:prstGeom>
          <a:gradFill>
            <a:gsLst>
              <a:gs pos="0">
                <a:srgbClr val="85A8E6"/>
              </a:gs>
              <a:gs pos="80000">
                <a:srgbClr val="E56560"/>
              </a:gs>
              <a:gs pos="53000">
                <a:srgbClr val="DF126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DE60EF-79ED-919D-75B8-9C6C40AAD51E}"/>
              </a:ext>
            </a:extLst>
          </p:cNvPr>
          <p:cNvSpPr txBox="1"/>
          <p:nvPr userDrawn="1"/>
        </p:nvSpPr>
        <p:spPr>
          <a:xfrm>
            <a:off x="941001" y="387786"/>
            <a:ext cx="219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100">
                <a:solidFill>
                  <a:schemeClr val="bg1"/>
                </a:solidFill>
                <a:latin typeface="Proxima Nova" panose="02000506030000020004" pitchFamily="2" charset="0"/>
                <a:ea typeface="Inter" panose="020B0502030000000004" pitchFamily="34" charset="0"/>
              </a:rPr>
              <a:t>INSPIRE GREATNESS</a:t>
            </a:r>
          </a:p>
        </p:txBody>
      </p:sp>
      <p:pic>
        <p:nvPicPr>
          <p:cNvPr id="10" name="Picture 9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CDE86AED-50C7-40E9-6300-DC84C8E671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7" y="261978"/>
            <a:ext cx="652241" cy="51322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45C2264-95C6-85C8-33D2-4EC847BB0EF8}"/>
              </a:ext>
            </a:extLst>
          </p:cNvPr>
          <p:cNvSpPr/>
          <p:nvPr userDrawn="1"/>
        </p:nvSpPr>
        <p:spPr>
          <a:xfrm flipH="1">
            <a:off x="6114172" y="1685531"/>
            <a:ext cx="167856" cy="167856"/>
          </a:xfrm>
          <a:prstGeom prst="ellipse">
            <a:avLst/>
          </a:prstGeom>
          <a:gradFill>
            <a:gsLst>
              <a:gs pos="0">
                <a:srgbClr val="85A8E6"/>
              </a:gs>
              <a:gs pos="100000">
                <a:srgbClr val="E56560"/>
              </a:gs>
              <a:gs pos="86000">
                <a:srgbClr val="DF126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8DEC309-24B5-7260-1038-5D66E73AF45B}"/>
              </a:ext>
            </a:extLst>
          </p:cNvPr>
          <p:cNvSpPr/>
          <p:nvPr userDrawn="1"/>
        </p:nvSpPr>
        <p:spPr>
          <a:xfrm flipH="1">
            <a:off x="6114172" y="2251016"/>
            <a:ext cx="167856" cy="167856"/>
          </a:xfrm>
          <a:prstGeom prst="ellipse">
            <a:avLst/>
          </a:prstGeom>
          <a:gradFill>
            <a:gsLst>
              <a:gs pos="0">
                <a:srgbClr val="85A8E6"/>
              </a:gs>
              <a:gs pos="100000">
                <a:srgbClr val="E56560"/>
              </a:gs>
              <a:gs pos="86000">
                <a:srgbClr val="DF126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C1C90AB-5EA4-C1D4-6634-414BD1A62355}"/>
              </a:ext>
            </a:extLst>
          </p:cNvPr>
          <p:cNvSpPr/>
          <p:nvPr userDrawn="1"/>
        </p:nvSpPr>
        <p:spPr>
          <a:xfrm flipH="1">
            <a:off x="6114172" y="2768373"/>
            <a:ext cx="167856" cy="167856"/>
          </a:xfrm>
          <a:prstGeom prst="ellipse">
            <a:avLst/>
          </a:prstGeom>
          <a:gradFill>
            <a:gsLst>
              <a:gs pos="0">
                <a:srgbClr val="85A8E6"/>
              </a:gs>
              <a:gs pos="100000">
                <a:srgbClr val="E56560"/>
              </a:gs>
              <a:gs pos="86000">
                <a:srgbClr val="DF126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3D624B-5D6C-8F06-4B8D-637E83D9999C}"/>
              </a:ext>
            </a:extLst>
          </p:cNvPr>
          <p:cNvSpPr/>
          <p:nvPr userDrawn="1"/>
        </p:nvSpPr>
        <p:spPr>
          <a:xfrm flipH="1">
            <a:off x="6114172" y="3309794"/>
            <a:ext cx="167856" cy="167856"/>
          </a:xfrm>
          <a:prstGeom prst="ellipse">
            <a:avLst/>
          </a:prstGeom>
          <a:gradFill>
            <a:gsLst>
              <a:gs pos="0">
                <a:srgbClr val="85A8E6"/>
              </a:gs>
              <a:gs pos="100000">
                <a:srgbClr val="E56560"/>
              </a:gs>
              <a:gs pos="86000">
                <a:srgbClr val="DF126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45A715-5236-BF19-C217-69F564A86A9C}"/>
              </a:ext>
            </a:extLst>
          </p:cNvPr>
          <p:cNvSpPr/>
          <p:nvPr userDrawn="1"/>
        </p:nvSpPr>
        <p:spPr>
          <a:xfrm flipH="1">
            <a:off x="6114172" y="3875279"/>
            <a:ext cx="167856" cy="167856"/>
          </a:xfrm>
          <a:prstGeom prst="ellipse">
            <a:avLst/>
          </a:prstGeom>
          <a:gradFill>
            <a:gsLst>
              <a:gs pos="0">
                <a:srgbClr val="85A8E6"/>
              </a:gs>
              <a:gs pos="100000">
                <a:srgbClr val="E56560"/>
              </a:gs>
              <a:gs pos="86000">
                <a:srgbClr val="DF126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0F060A5-4ED9-6C69-3886-B4ECBA23EB46}"/>
              </a:ext>
            </a:extLst>
          </p:cNvPr>
          <p:cNvSpPr/>
          <p:nvPr userDrawn="1"/>
        </p:nvSpPr>
        <p:spPr>
          <a:xfrm flipH="1">
            <a:off x="6114172" y="4380604"/>
            <a:ext cx="167856" cy="167856"/>
          </a:xfrm>
          <a:prstGeom prst="ellipse">
            <a:avLst/>
          </a:prstGeom>
          <a:gradFill>
            <a:gsLst>
              <a:gs pos="0">
                <a:srgbClr val="85A8E6"/>
              </a:gs>
              <a:gs pos="100000">
                <a:srgbClr val="E56560"/>
              </a:gs>
              <a:gs pos="86000">
                <a:srgbClr val="DF126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R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C56402-091E-37CF-8A8E-15AEC510EE8E}"/>
              </a:ext>
            </a:extLst>
          </p:cNvPr>
          <p:cNvSpPr/>
          <p:nvPr userDrawn="1"/>
        </p:nvSpPr>
        <p:spPr>
          <a:xfrm flipH="1">
            <a:off x="6114172" y="4946089"/>
            <a:ext cx="167856" cy="167856"/>
          </a:xfrm>
          <a:prstGeom prst="ellipse">
            <a:avLst/>
          </a:prstGeom>
          <a:gradFill>
            <a:gsLst>
              <a:gs pos="0">
                <a:srgbClr val="85A8E6"/>
              </a:gs>
              <a:gs pos="100000">
                <a:srgbClr val="E56560"/>
              </a:gs>
              <a:gs pos="86000">
                <a:srgbClr val="DF126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R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A4B9A74-BFF4-CB40-56A8-9659FAD003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862" y="3044031"/>
            <a:ext cx="4718050" cy="7699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1pPr>
            <a:lvl2pPr marL="4572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2pPr>
            <a:lvl3pPr marL="9144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3pPr>
            <a:lvl4pPr marL="13716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4pPr>
            <a:lvl5pPr marL="18288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5pPr>
          </a:lstStyle>
          <a:p>
            <a:pPr lvl="0"/>
            <a:r>
              <a:rPr lang="en-US"/>
              <a:t>Agenda</a:t>
            </a:r>
            <a:endParaRPr lang="en-PR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34E3C77-8693-16A3-DEE4-D77B8DF3B0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55764" y="1570644"/>
            <a:ext cx="4963374" cy="3976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latin typeface="Proxima Nova" panose="02000506030000020004" pitchFamily="2" charset="0"/>
              </a:defRPr>
            </a:lvl1pPr>
            <a:lvl2pPr>
              <a:defRPr sz="1600" b="0" i="0">
                <a:latin typeface="Proxima Nova" panose="02000506030000020004" pitchFamily="2" charset="0"/>
              </a:defRPr>
            </a:lvl2pPr>
            <a:lvl3pPr>
              <a:defRPr sz="1600" b="0" i="0">
                <a:latin typeface="Proxima Nova" panose="02000506030000020004" pitchFamily="2" charset="0"/>
              </a:defRPr>
            </a:lvl3pPr>
            <a:lvl4pPr>
              <a:defRPr sz="1600" b="0" i="0">
                <a:latin typeface="Proxima Nova" panose="02000506030000020004" pitchFamily="2" charset="0"/>
              </a:defRPr>
            </a:lvl4pPr>
            <a:lvl5pPr>
              <a:defRPr sz="16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Título</a:t>
            </a:r>
            <a:r>
              <a:rPr lang="en-US"/>
              <a:t> de </a:t>
            </a:r>
            <a:r>
              <a:rPr lang="en-US" err="1"/>
              <a:t>sección</a:t>
            </a:r>
            <a:r>
              <a:rPr lang="en-US"/>
              <a:t> </a:t>
            </a:r>
          </a:p>
          <a:p>
            <a:pPr lvl="0"/>
            <a:endParaRPr lang="en-US"/>
          </a:p>
          <a:p>
            <a:pPr lvl="0"/>
            <a:endParaRPr lang="en-PR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7575D88-D7E8-D3ED-993D-270765D134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5764" y="2150508"/>
            <a:ext cx="4963374" cy="3976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latin typeface="Proxima Nova" panose="02000506030000020004" pitchFamily="2" charset="0"/>
              </a:defRPr>
            </a:lvl1pPr>
            <a:lvl2pPr>
              <a:defRPr sz="1600" b="0" i="0">
                <a:latin typeface="Proxima Nova" panose="02000506030000020004" pitchFamily="2" charset="0"/>
              </a:defRPr>
            </a:lvl2pPr>
            <a:lvl3pPr>
              <a:defRPr sz="1600" b="0" i="0">
                <a:latin typeface="Proxima Nova" panose="02000506030000020004" pitchFamily="2" charset="0"/>
              </a:defRPr>
            </a:lvl3pPr>
            <a:lvl4pPr>
              <a:defRPr sz="1600" b="0" i="0">
                <a:latin typeface="Proxima Nova" panose="02000506030000020004" pitchFamily="2" charset="0"/>
              </a:defRPr>
            </a:lvl4pPr>
            <a:lvl5pPr>
              <a:defRPr sz="16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Título</a:t>
            </a:r>
            <a:r>
              <a:rPr lang="en-US"/>
              <a:t> de </a:t>
            </a:r>
            <a:r>
              <a:rPr lang="en-US" err="1"/>
              <a:t>sección</a:t>
            </a:r>
            <a:r>
              <a:rPr lang="en-US"/>
              <a:t> </a:t>
            </a:r>
          </a:p>
          <a:p>
            <a:pPr lvl="0"/>
            <a:endParaRPr lang="en-US"/>
          </a:p>
          <a:p>
            <a:pPr lvl="0"/>
            <a:endParaRPr lang="en-PR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04EA1ED1-264C-29C8-F831-ACD32A52AD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5764" y="2663464"/>
            <a:ext cx="4963374" cy="3976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latin typeface="Proxima Nova" panose="02000506030000020004" pitchFamily="2" charset="0"/>
              </a:defRPr>
            </a:lvl1pPr>
            <a:lvl2pPr>
              <a:defRPr sz="1600" b="0" i="0">
                <a:latin typeface="Proxima Nova" panose="02000506030000020004" pitchFamily="2" charset="0"/>
              </a:defRPr>
            </a:lvl2pPr>
            <a:lvl3pPr>
              <a:defRPr sz="1600" b="0" i="0">
                <a:latin typeface="Proxima Nova" panose="02000506030000020004" pitchFamily="2" charset="0"/>
              </a:defRPr>
            </a:lvl3pPr>
            <a:lvl4pPr>
              <a:defRPr sz="1600" b="0" i="0">
                <a:latin typeface="Proxima Nova" panose="02000506030000020004" pitchFamily="2" charset="0"/>
              </a:defRPr>
            </a:lvl4pPr>
            <a:lvl5pPr>
              <a:defRPr sz="16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Título</a:t>
            </a:r>
            <a:r>
              <a:rPr lang="en-US"/>
              <a:t> de </a:t>
            </a:r>
            <a:r>
              <a:rPr lang="en-US" err="1"/>
              <a:t>sección</a:t>
            </a:r>
            <a:r>
              <a:rPr lang="en-US"/>
              <a:t> </a:t>
            </a:r>
          </a:p>
          <a:p>
            <a:pPr lvl="0"/>
            <a:endParaRPr lang="en-US"/>
          </a:p>
          <a:p>
            <a:pPr lvl="0"/>
            <a:endParaRPr lang="en-PR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77321CD-F2C5-F00D-B112-B478B1AEA4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5764" y="3221024"/>
            <a:ext cx="4963374" cy="3976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latin typeface="Proxima Nova" panose="02000506030000020004" pitchFamily="2" charset="0"/>
              </a:defRPr>
            </a:lvl1pPr>
            <a:lvl2pPr>
              <a:defRPr sz="1600" b="0" i="0">
                <a:latin typeface="Proxima Nova" panose="02000506030000020004" pitchFamily="2" charset="0"/>
              </a:defRPr>
            </a:lvl2pPr>
            <a:lvl3pPr>
              <a:defRPr sz="1600" b="0" i="0">
                <a:latin typeface="Proxima Nova" panose="02000506030000020004" pitchFamily="2" charset="0"/>
              </a:defRPr>
            </a:lvl3pPr>
            <a:lvl4pPr>
              <a:defRPr sz="1600" b="0" i="0">
                <a:latin typeface="Proxima Nova" panose="02000506030000020004" pitchFamily="2" charset="0"/>
              </a:defRPr>
            </a:lvl4pPr>
            <a:lvl5pPr>
              <a:defRPr sz="16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Título</a:t>
            </a:r>
            <a:r>
              <a:rPr lang="en-US"/>
              <a:t> de </a:t>
            </a:r>
            <a:r>
              <a:rPr lang="en-US" err="1"/>
              <a:t>sección</a:t>
            </a:r>
            <a:r>
              <a:rPr lang="en-US"/>
              <a:t> </a:t>
            </a:r>
          </a:p>
          <a:p>
            <a:pPr lvl="0"/>
            <a:endParaRPr lang="en-US"/>
          </a:p>
          <a:p>
            <a:pPr lvl="0"/>
            <a:endParaRPr lang="en-PR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0F9D7CE-C28A-6ECB-6811-AF4E6A7EED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55764" y="3778585"/>
            <a:ext cx="4963374" cy="3976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latin typeface="Proxima Nova" panose="02000506030000020004" pitchFamily="2" charset="0"/>
              </a:defRPr>
            </a:lvl1pPr>
            <a:lvl2pPr>
              <a:defRPr sz="1600" b="0" i="0">
                <a:latin typeface="Proxima Nova" panose="02000506030000020004" pitchFamily="2" charset="0"/>
              </a:defRPr>
            </a:lvl2pPr>
            <a:lvl3pPr>
              <a:defRPr sz="1600" b="0" i="0">
                <a:latin typeface="Proxima Nova" panose="02000506030000020004" pitchFamily="2" charset="0"/>
              </a:defRPr>
            </a:lvl3pPr>
            <a:lvl4pPr>
              <a:defRPr sz="1600" b="0" i="0">
                <a:latin typeface="Proxima Nova" panose="02000506030000020004" pitchFamily="2" charset="0"/>
              </a:defRPr>
            </a:lvl4pPr>
            <a:lvl5pPr>
              <a:defRPr sz="16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Título</a:t>
            </a:r>
            <a:r>
              <a:rPr lang="en-US"/>
              <a:t> de </a:t>
            </a:r>
            <a:r>
              <a:rPr lang="en-US" err="1"/>
              <a:t>sección</a:t>
            </a:r>
            <a:r>
              <a:rPr lang="en-US"/>
              <a:t> </a:t>
            </a:r>
          </a:p>
          <a:p>
            <a:pPr lvl="0"/>
            <a:endParaRPr lang="en-US"/>
          </a:p>
          <a:p>
            <a:pPr lvl="0"/>
            <a:endParaRPr lang="en-PR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4333BE17-D3E7-7603-ABFE-273D0CAE26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55764" y="4291541"/>
            <a:ext cx="4963374" cy="3976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latin typeface="Proxima Nova" panose="02000506030000020004" pitchFamily="2" charset="0"/>
              </a:defRPr>
            </a:lvl1pPr>
            <a:lvl2pPr>
              <a:defRPr sz="1600" b="0" i="0">
                <a:latin typeface="Proxima Nova" panose="02000506030000020004" pitchFamily="2" charset="0"/>
              </a:defRPr>
            </a:lvl2pPr>
            <a:lvl3pPr>
              <a:defRPr sz="1600" b="0" i="0">
                <a:latin typeface="Proxima Nova" panose="02000506030000020004" pitchFamily="2" charset="0"/>
              </a:defRPr>
            </a:lvl3pPr>
            <a:lvl4pPr>
              <a:defRPr sz="1600" b="0" i="0">
                <a:latin typeface="Proxima Nova" panose="02000506030000020004" pitchFamily="2" charset="0"/>
              </a:defRPr>
            </a:lvl4pPr>
            <a:lvl5pPr>
              <a:defRPr sz="16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Título</a:t>
            </a:r>
            <a:r>
              <a:rPr lang="en-US"/>
              <a:t> de </a:t>
            </a:r>
            <a:r>
              <a:rPr lang="en-US" err="1"/>
              <a:t>sección</a:t>
            </a:r>
            <a:r>
              <a:rPr lang="en-US"/>
              <a:t> </a:t>
            </a:r>
          </a:p>
          <a:p>
            <a:pPr lvl="0"/>
            <a:endParaRPr lang="en-US"/>
          </a:p>
          <a:p>
            <a:pPr lvl="0"/>
            <a:endParaRPr lang="en-PR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1D5C1C33-2A2B-5D34-DBD2-07718BA52E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55764" y="4849102"/>
            <a:ext cx="4963374" cy="3976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latin typeface="Proxima Nova" panose="02000506030000020004" pitchFamily="2" charset="0"/>
              </a:defRPr>
            </a:lvl1pPr>
            <a:lvl2pPr>
              <a:defRPr sz="1600" b="0" i="0">
                <a:latin typeface="Proxima Nova" panose="02000506030000020004" pitchFamily="2" charset="0"/>
              </a:defRPr>
            </a:lvl2pPr>
            <a:lvl3pPr>
              <a:defRPr sz="1600" b="0" i="0">
                <a:latin typeface="Proxima Nova" panose="02000506030000020004" pitchFamily="2" charset="0"/>
              </a:defRPr>
            </a:lvl3pPr>
            <a:lvl4pPr>
              <a:defRPr sz="1600" b="0" i="0">
                <a:latin typeface="Proxima Nova" panose="02000506030000020004" pitchFamily="2" charset="0"/>
              </a:defRPr>
            </a:lvl4pPr>
            <a:lvl5pPr>
              <a:defRPr sz="16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Título</a:t>
            </a:r>
            <a:r>
              <a:rPr lang="en-US"/>
              <a:t> de </a:t>
            </a:r>
            <a:r>
              <a:rPr lang="en-US" err="1"/>
              <a:t>sección</a:t>
            </a:r>
            <a:r>
              <a:rPr lang="en-US"/>
              <a:t> </a:t>
            </a:r>
          </a:p>
          <a:p>
            <a:pPr lvl="0"/>
            <a:endParaRPr lang="en-US"/>
          </a:p>
          <a:p>
            <a:pPr lvl="0"/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78578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othing, person, window, daylighting&#10;&#10;Description automatically generated">
            <a:extLst>
              <a:ext uri="{FF2B5EF4-FFF2-40B4-BE49-F238E27FC236}">
                <a16:creationId xmlns:a16="http://schemas.microsoft.com/office/drawing/2014/main" id="{B0939DC4-A4B3-4A79-97C5-1DBDD15E5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360"/>
          <a:stretch/>
        </p:blipFill>
        <p:spPr>
          <a:xfrm>
            <a:off x="-1" y="0"/>
            <a:ext cx="12288943" cy="6934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C77603-49F5-8B4C-00D6-C9C1AB6CAB6C}"/>
              </a:ext>
            </a:extLst>
          </p:cNvPr>
          <p:cNvSpPr txBox="1"/>
          <p:nvPr userDrawn="1"/>
        </p:nvSpPr>
        <p:spPr>
          <a:xfrm>
            <a:off x="941001" y="387786"/>
            <a:ext cx="219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100">
                <a:solidFill>
                  <a:schemeClr val="bg1"/>
                </a:solidFill>
                <a:latin typeface="Proxima Nova" panose="02000506030000020004" pitchFamily="2" charset="0"/>
                <a:ea typeface="Inter" panose="020B0502030000000004" pitchFamily="34" charset="0"/>
              </a:rPr>
              <a:t>INSPIRE GREATNESS</a:t>
            </a:r>
          </a:p>
        </p:txBody>
      </p:sp>
      <p:pic>
        <p:nvPicPr>
          <p:cNvPr id="4" name="Picture 3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FB8ABD8C-54DB-6D85-3B45-5319320FF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7" y="261978"/>
            <a:ext cx="652241" cy="513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41A2A8-4F0C-B521-555C-3EA93C6AF940}"/>
              </a:ext>
            </a:extLst>
          </p:cNvPr>
          <p:cNvSpPr txBox="1"/>
          <p:nvPr/>
        </p:nvSpPr>
        <p:spPr>
          <a:xfrm rot="5400000">
            <a:off x="840795" y="3543700"/>
            <a:ext cx="1935133" cy="46801"/>
          </a:xfrm>
          <a:prstGeom prst="roundRect">
            <a:avLst/>
          </a:prstGeom>
          <a:gradFill>
            <a:gsLst>
              <a:gs pos="0">
                <a:srgbClr val="82AAEA"/>
              </a:gs>
              <a:gs pos="100000">
                <a:srgbClr val="DF126F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endParaRPr lang="en-ID" sz="1100" b="1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D8B92A0-83E6-74D1-6F71-29E1EBD859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6975" y="1239497"/>
            <a:ext cx="4718050" cy="7699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400" b="1" i="0">
                <a:latin typeface="Proxima Nova Extrabold" panose="02000506030000020004" pitchFamily="2" charset="0"/>
              </a:defRPr>
            </a:lvl1pPr>
            <a:lvl2pPr marL="4572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2pPr>
            <a:lvl3pPr marL="9144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3pPr>
            <a:lvl4pPr marL="13716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4pPr>
            <a:lvl5pPr marL="18288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5pPr>
          </a:lstStyle>
          <a:p>
            <a:pPr lvl="0"/>
            <a:r>
              <a:rPr lang="en-US" err="1"/>
              <a:t>Objetivo</a:t>
            </a:r>
            <a:endParaRPr lang="en-P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F2DF99-10AA-DC15-D7B0-4120C798C5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6444" y="2750316"/>
            <a:ext cx="9220206" cy="256982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600" b="0" i="0">
                <a:latin typeface="Proxima Nova" panose="02000506030000020004" pitchFamily="2" charset="0"/>
              </a:defRPr>
            </a:lvl1pPr>
            <a:lvl2pPr marL="457200" indent="0">
              <a:buFontTx/>
              <a:buNone/>
              <a:defRPr sz="3600" b="0" i="0">
                <a:latin typeface="Proxima Nova" panose="02000506030000020004" pitchFamily="2" charset="0"/>
              </a:defRPr>
            </a:lvl2pPr>
            <a:lvl3pPr marL="914400" indent="0">
              <a:buFontTx/>
              <a:buNone/>
              <a:defRPr sz="3600" b="0" i="0">
                <a:latin typeface="Proxima Nova" panose="02000506030000020004" pitchFamily="2" charset="0"/>
              </a:defRPr>
            </a:lvl3pPr>
            <a:lvl4pPr marL="1371600" indent="0">
              <a:buFontTx/>
              <a:buNone/>
              <a:defRPr sz="3600" b="0" i="0">
                <a:latin typeface="Proxima Nova" panose="02000506030000020004" pitchFamily="2" charset="0"/>
              </a:defRPr>
            </a:lvl4pPr>
            <a:lvl5pPr marL="1828800" indent="0">
              <a:buFontTx/>
              <a:buNone/>
              <a:defRPr sz="3600" b="0" i="0">
                <a:latin typeface="Proxima Nova" panose="02000506030000020004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R"/>
              <a:t>Abundar sobre objetivo Abundar sobre objetivo Abundar sobre objetivo Abundar sobre objetivo Abundar sobre objetivo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R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R"/>
          </a:p>
          <a:p>
            <a:pPr lvl="0"/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53773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128800-3BE6-D9C2-DC30-E56D16B2F9FF}"/>
              </a:ext>
            </a:extLst>
          </p:cNvPr>
          <p:cNvSpPr txBox="1"/>
          <p:nvPr userDrawn="1"/>
        </p:nvSpPr>
        <p:spPr>
          <a:xfrm>
            <a:off x="941001" y="387786"/>
            <a:ext cx="219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100">
                <a:solidFill>
                  <a:schemeClr val="bg1"/>
                </a:solidFill>
                <a:latin typeface="Proxima Nova" panose="02000506030000020004" pitchFamily="2" charset="0"/>
                <a:ea typeface="Inter" panose="020B0502030000000004" pitchFamily="34" charset="0"/>
              </a:rPr>
              <a:t>INSPIRE GREATNESS</a:t>
            </a:r>
          </a:p>
        </p:txBody>
      </p:sp>
      <p:pic>
        <p:nvPicPr>
          <p:cNvPr id="5" name="Picture 4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F62D6E24-88E9-FB0F-5214-86107EB398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7" y="261978"/>
            <a:ext cx="652241" cy="513226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6B2F9A7-70A4-9672-C8E4-9B47E863BF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57740" y="0"/>
            <a:ext cx="4365113" cy="6858000"/>
          </a:xfrm>
        </p:spPr>
        <p:txBody>
          <a:bodyPr/>
          <a:lstStyle/>
          <a:p>
            <a:endParaRPr lang="en-P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F19B1D-B497-F785-73FB-607E9D48AF60}"/>
              </a:ext>
            </a:extLst>
          </p:cNvPr>
          <p:cNvSpPr/>
          <p:nvPr userDrawn="1"/>
        </p:nvSpPr>
        <p:spPr>
          <a:xfrm>
            <a:off x="7810940" y="-76355"/>
            <a:ext cx="46800" cy="7214869"/>
          </a:xfrm>
          <a:prstGeom prst="rect">
            <a:avLst/>
          </a:prstGeom>
          <a:gradFill>
            <a:gsLst>
              <a:gs pos="98000">
                <a:srgbClr val="E56560"/>
              </a:gs>
              <a:gs pos="0">
                <a:srgbClr val="82AAEA"/>
              </a:gs>
              <a:gs pos="55000">
                <a:srgbClr val="DF126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C48D4FB4-20F2-C3F9-83B7-C7EAAF4E2A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0215" y="1313151"/>
            <a:ext cx="4718050" cy="769938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5400" b="1" i="0">
                <a:latin typeface="Proxima Nova Extrabold" panose="02000506030000020004" pitchFamily="2" charset="0"/>
              </a:defRPr>
            </a:lvl1pPr>
            <a:lvl2pPr marL="4572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2pPr>
            <a:lvl3pPr marL="9144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3pPr>
            <a:lvl4pPr marL="13716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4pPr>
            <a:lvl5pPr marL="18288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5pPr>
          </a:lstStyle>
          <a:p>
            <a:pPr lvl="0"/>
            <a:r>
              <a:rPr lang="en-US" err="1"/>
              <a:t>Título</a:t>
            </a:r>
            <a:endParaRPr lang="en-PR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C8A72F1-28EA-0BBD-427C-0BE0D7085A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215" y="2209987"/>
            <a:ext cx="3425825" cy="46831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gradFill>
                  <a:gsLst>
                    <a:gs pos="0">
                      <a:srgbClr val="85A8E6"/>
                    </a:gs>
                    <a:gs pos="80000">
                      <a:srgbClr val="E56560"/>
                    </a:gs>
                    <a:gs pos="44000">
                      <a:srgbClr val="DF126F"/>
                    </a:gs>
                  </a:gsLst>
                  <a:lin ang="0" scaled="0"/>
                </a:gradFill>
                <a:latin typeface="Proxima Nova" panose="02000506030000020004" pitchFamily="2" charset="0"/>
              </a:defRPr>
            </a:lvl1pPr>
            <a:lvl2pPr marL="457200" indent="0">
              <a:buFontTx/>
              <a:buNone/>
              <a:defRPr sz="2400" b="0" i="0">
                <a:latin typeface="Proxima Nova" panose="02000506030000020004" pitchFamily="2" charset="0"/>
              </a:defRPr>
            </a:lvl2pPr>
            <a:lvl3pPr marL="914400" indent="0">
              <a:buFontTx/>
              <a:buNone/>
              <a:defRPr sz="2400" b="0" i="0">
                <a:latin typeface="Proxima Nova" panose="02000506030000020004" pitchFamily="2" charset="0"/>
              </a:defRPr>
            </a:lvl3pPr>
            <a:lvl4pPr marL="1371600" indent="0">
              <a:buFontTx/>
              <a:buNone/>
              <a:defRPr sz="2400" b="0" i="0">
                <a:latin typeface="Proxima Nova" panose="02000506030000020004" pitchFamily="2" charset="0"/>
              </a:defRPr>
            </a:lvl4pPr>
            <a:lvl5pPr marL="1828800" indent="0">
              <a:buFontTx/>
              <a:buNone/>
              <a:defRPr sz="24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Subtítulo</a:t>
            </a:r>
            <a:endParaRPr lang="en-PR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7F732B9-8B91-0E0A-1BCF-3682D32A09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0215" y="3568514"/>
            <a:ext cx="2272013" cy="6111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 b="1" i="0">
                <a:solidFill>
                  <a:srgbClr val="678CE4"/>
                </a:solidFill>
                <a:latin typeface="Proxima Nova Extrabold" panose="02000506030000020004" pitchFamily="2" charset="0"/>
              </a:defRPr>
            </a:lvl1pPr>
            <a:lvl2pPr marL="4572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2pPr>
            <a:lvl3pPr marL="9144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3pPr>
            <a:lvl4pPr marL="13716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4pPr>
            <a:lvl5pPr marL="18288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5pPr>
          </a:lstStyle>
          <a:p>
            <a:pPr lvl="0"/>
            <a:r>
              <a:rPr lang="en-US" err="1"/>
              <a:t>Título</a:t>
            </a:r>
            <a:endParaRPr lang="en-PR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91DAD8A7-502D-698D-D8E3-57D775934D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0215" y="4197286"/>
            <a:ext cx="2898775" cy="720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latin typeface="Proxima Nova" panose="02000506030000020004" pitchFamily="2" charset="0"/>
              </a:defRPr>
            </a:lvl1pPr>
            <a:lvl2pPr>
              <a:defRPr sz="1600" b="0" i="0">
                <a:latin typeface="Proxima Nova" panose="02000506030000020004" pitchFamily="2" charset="0"/>
              </a:defRPr>
            </a:lvl2pPr>
            <a:lvl3pPr>
              <a:defRPr sz="1600" b="0" i="0">
                <a:latin typeface="Proxima Nova" panose="02000506030000020004" pitchFamily="2" charset="0"/>
              </a:defRPr>
            </a:lvl3pPr>
            <a:lvl4pPr>
              <a:defRPr sz="1600" b="0" i="0">
                <a:latin typeface="Proxima Nova" panose="02000506030000020004" pitchFamily="2" charset="0"/>
              </a:defRPr>
            </a:lvl4pPr>
            <a:lvl5pPr>
              <a:defRPr sz="16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Título</a:t>
            </a:r>
            <a:r>
              <a:rPr lang="en-US"/>
              <a:t> de </a:t>
            </a:r>
            <a:r>
              <a:rPr lang="en-US" err="1"/>
              <a:t>sección</a:t>
            </a:r>
            <a:r>
              <a:rPr lang="en-US"/>
              <a:t> </a:t>
            </a:r>
          </a:p>
          <a:p>
            <a:pPr lvl="0"/>
            <a:endParaRPr lang="en-US"/>
          </a:p>
          <a:p>
            <a:pPr lvl="0"/>
            <a:endParaRPr lang="en-PR"/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0C1B4199-99BA-ED35-8AA9-40318D8ADE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0215" y="5063206"/>
            <a:ext cx="2272013" cy="6111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 b="1" i="0">
                <a:solidFill>
                  <a:srgbClr val="678CE4"/>
                </a:solidFill>
                <a:latin typeface="Proxima Nova Extrabold" panose="02000506030000020004" pitchFamily="2" charset="0"/>
              </a:defRPr>
            </a:lvl1pPr>
            <a:lvl2pPr marL="4572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2pPr>
            <a:lvl3pPr marL="9144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3pPr>
            <a:lvl4pPr marL="13716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4pPr>
            <a:lvl5pPr marL="18288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5pPr>
          </a:lstStyle>
          <a:p>
            <a:pPr lvl="0"/>
            <a:r>
              <a:rPr lang="en-US" err="1"/>
              <a:t>Título</a:t>
            </a:r>
            <a:endParaRPr lang="en-PR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06DD35FA-4D55-143F-6968-06299B577B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0215" y="5691979"/>
            <a:ext cx="2898775" cy="7558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latin typeface="Proxima Nova" panose="02000506030000020004" pitchFamily="2" charset="0"/>
              </a:defRPr>
            </a:lvl1pPr>
            <a:lvl2pPr>
              <a:defRPr sz="1600" b="0" i="0">
                <a:latin typeface="Proxima Nova" panose="02000506030000020004" pitchFamily="2" charset="0"/>
              </a:defRPr>
            </a:lvl2pPr>
            <a:lvl3pPr>
              <a:defRPr sz="1600" b="0" i="0">
                <a:latin typeface="Proxima Nova" panose="02000506030000020004" pitchFamily="2" charset="0"/>
              </a:defRPr>
            </a:lvl3pPr>
            <a:lvl4pPr>
              <a:defRPr sz="1600" b="0" i="0">
                <a:latin typeface="Proxima Nova" panose="02000506030000020004" pitchFamily="2" charset="0"/>
              </a:defRPr>
            </a:lvl4pPr>
            <a:lvl5pPr>
              <a:defRPr sz="16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Título</a:t>
            </a:r>
            <a:r>
              <a:rPr lang="en-US"/>
              <a:t> de </a:t>
            </a:r>
            <a:r>
              <a:rPr lang="en-US" err="1"/>
              <a:t>sección</a:t>
            </a:r>
            <a:r>
              <a:rPr lang="en-US"/>
              <a:t> </a:t>
            </a:r>
          </a:p>
          <a:p>
            <a:pPr lvl="0"/>
            <a:endParaRPr lang="en-US"/>
          </a:p>
          <a:p>
            <a:pPr lvl="0"/>
            <a:endParaRPr lang="en-PR"/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6113E88E-6182-C82B-E779-E7A03447DA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09215" y="3533344"/>
            <a:ext cx="2272013" cy="6111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 b="1" i="0">
                <a:solidFill>
                  <a:srgbClr val="678CE4"/>
                </a:solidFill>
                <a:latin typeface="Proxima Nova Extrabold" panose="02000506030000020004" pitchFamily="2" charset="0"/>
              </a:defRPr>
            </a:lvl1pPr>
            <a:lvl2pPr marL="4572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2pPr>
            <a:lvl3pPr marL="9144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3pPr>
            <a:lvl4pPr marL="13716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4pPr>
            <a:lvl5pPr marL="18288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5pPr>
          </a:lstStyle>
          <a:p>
            <a:pPr lvl="0"/>
            <a:r>
              <a:rPr lang="en-US" err="1"/>
              <a:t>Título</a:t>
            </a:r>
            <a:endParaRPr lang="en-PR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1D30C0BE-3BA9-03CD-21AF-4543926957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9215" y="4162116"/>
            <a:ext cx="2898775" cy="7558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latin typeface="Proxima Nova" panose="02000506030000020004" pitchFamily="2" charset="0"/>
              </a:defRPr>
            </a:lvl1pPr>
            <a:lvl2pPr>
              <a:defRPr sz="1600" b="0" i="0">
                <a:latin typeface="Proxima Nova" panose="02000506030000020004" pitchFamily="2" charset="0"/>
              </a:defRPr>
            </a:lvl2pPr>
            <a:lvl3pPr>
              <a:defRPr sz="1600" b="0" i="0">
                <a:latin typeface="Proxima Nova" panose="02000506030000020004" pitchFamily="2" charset="0"/>
              </a:defRPr>
            </a:lvl3pPr>
            <a:lvl4pPr>
              <a:defRPr sz="1600" b="0" i="0">
                <a:latin typeface="Proxima Nova" panose="02000506030000020004" pitchFamily="2" charset="0"/>
              </a:defRPr>
            </a:lvl4pPr>
            <a:lvl5pPr>
              <a:defRPr sz="16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Título</a:t>
            </a:r>
            <a:r>
              <a:rPr lang="en-US"/>
              <a:t> de </a:t>
            </a:r>
            <a:r>
              <a:rPr lang="en-US" err="1"/>
              <a:t>sección</a:t>
            </a:r>
            <a:r>
              <a:rPr lang="en-US"/>
              <a:t> </a:t>
            </a:r>
          </a:p>
          <a:p>
            <a:pPr lvl="0"/>
            <a:endParaRPr lang="en-US"/>
          </a:p>
          <a:p>
            <a:pPr lvl="0"/>
            <a:endParaRPr lang="en-PR"/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F05FC868-1078-1B3B-184B-F14235B3CE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09215" y="5028036"/>
            <a:ext cx="2272013" cy="6111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 b="1" i="0">
                <a:solidFill>
                  <a:srgbClr val="678CE4"/>
                </a:solidFill>
                <a:latin typeface="Proxima Nova Extrabold" panose="02000506030000020004" pitchFamily="2" charset="0"/>
              </a:defRPr>
            </a:lvl1pPr>
            <a:lvl2pPr marL="4572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2pPr>
            <a:lvl3pPr marL="9144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3pPr>
            <a:lvl4pPr marL="13716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4pPr>
            <a:lvl5pPr marL="18288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5pPr>
          </a:lstStyle>
          <a:p>
            <a:pPr lvl="0"/>
            <a:r>
              <a:rPr lang="en-US" err="1"/>
              <a:t>Título</a:t>
            </a:r>
            <a:endParaRPr lang="en-PR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494382EC-2293-27F1-2E91-65A63B4014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09215" y="5656808"/>
            <a:ext cx="2898775" cy="7558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latin typeface="Proxima Nova" panose="02000506030000020004" pitchFamily="2" charset="0"/>
              </a:defRPr>
            </a:lvl1pPr>
            <a:lvl2pPr>
              <a:defRPr sz="1600" b="0" i="0">
                <a:latin typeface="Proxima Nova" panose="02000506030000020004" pitchFamily="2" charset="0"/>
              </a:defRPr>
            </a:lvl2pPr>
            <a:lvl3pPr>
              <a:defRPr sz="1600" b="0" i="0">
                <a:latin typeface="Proxima Nova" panose="02000506030000020004" pitchFamily="2" charset="0"/>
              </a:defRPr>
            </a:lvl3pPr>
            <a:lvl4pPr>
              <a:defRPr sz="1600" b="0" i="0">
                <a:latin typeface="Proxima Nova" panose="02000506030000020004" pitchFamily="2" charset="0"/>
              </a:defRPr>
            </a:lvl4pPr>
            <a:lvl5pPr>
              <a:defRPr sz="16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Título</a:t>
            </a:r>
            <a:r>
              <a:rPr lang="en-US"/>
              <a:t> de </a:t>
            </a:r>
            <a:r>
              <a:rPr lang="en-US" err="1"/>
              <a:t>sección</a:t>
            </a:r>
            <a:r>
              <a:rPr lang="en-US"/>
              <a:t> </a:t>
            </a:r>
          </a:p>
          <a:p>
            <a:pPr lvl="0"/>
            <a:endParaRPr lang="en-US"/>
          </a:p>
          <a:p>
            <a:pPr lvl="0"/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93097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44F2778-6FB8-A7E0-F9F3-76CDD77DA6CB}"/>
              </a:ext>
            </a:extLst>
          </p:cNvPr>
          <p:cNvSpPr/>
          <p:nvPr/>
        </p:nvSpPr>
        <p:spPr>
          <a:xfrm>
            <a:off x="942834" y="2976056"/>
            <a:ext cx="3330099" cy="3424746"/>
          </a:xfrm>
          <a:prstGeom prst="rect">
            <a:avLst/>
          </a:prstGeom>
          <a:gradFill>
            <a:gsLst>
              <a:gs pos="0">
                <a:srgbClr val="85A8E6"/>
              </a:gs>
              <a:gs pos="80000">
                <a:srgbClr val="E56560"/>
              </a:gs>
              <a:gs pos="53000">
                <a:srgbClr val="DF126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98E7D-B170-C510-02EE-9B6AF528D82B}"/>
              </a:ext>
            </a:extLst>
          </p:cNvPr>
          <p:cNvSpPr/>
          <p:nvPr/>
        </p:nvSpPr>
        <p:spPr>
          <a:xfrm>
            <a:off x="941001" y="2750370"/>
            <a:ext cx="3268713" cy="3574230"/>
          </a:xfrm>
          <a:prstGeom prst="rect">
            <a:avLst/>
          </a:prstGeom>
          <a:solidFill>
            <a:schemeClr val="bg1"/>
          </a:solidFill>
          <a:ln w="635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2F67C98-81B6-A5EF-C36C-D82DF1023E20}"/>
              </a:ext>
            </a:extLst>
          </p:cNvPr>
          <p:cNvSpPr/>
          <p:nvPr/>
        </p:nvSpPr>
        <p:spPr>
          <a:xfrm>
            <a:off x="2167741" y="2227840"/>
            <a:ext cx="815232" cy="815232"/>
          </a:xfrm>
          <a:prstGeom prst="ellipse">
            <a:avLst/>
          </a:prstGeom>
          <a:gradFill>
            <a:gsLst>
              <a:gs pos="0">
                <a:srgbClr val="85A8E6"/>
              </a:gs>
              <a:gs pos="100000">
                <a:srgbClr val="E56560"/>
              </a:gs>
              <a:gs pos="86000">
                <a:srgbClr val="DF126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R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52A95C-6306-416A-78DA-045C5E167164}"/>
              </a:ext>
            </a:extLst>
          </p:cNvPr>
          <p:cNvGrpSpPr/>
          <p:nvPr userDrawn="1"/>
        </p:nvGrpSpPr>
        <p:grpSpPr>
          <a:xfrm>
            <a:off x="4516958" y="2227840"/>
            <a:ext cx="3331932" cy="4172962"/>
            <a:chOff x="941001" y="2227840"/>
            <a:chExt cx="3331932" cy="417296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14A986-1B57-71B4-AA2B-DF40DC2434BB}"/>
                </a:ext>
              </a:extLst>
            </p:cNvPr>
            <p:cNvSpPr/>
            <p:nvPr/>
          </p:nvSpPr>
          <p:spPr>
            <a:xfrm>
              <a:off x="942834" y="2976056"/>
              <a:ext cx="3330099" cy="3424746"/>
            </a:xfrm>
            <a:prstGeom prst="rect">
              <a:avLst/>
            </a:prstGeom>
            <a:gradFill>
              <a:gsLst>
                <a:gs pos="0">
                  <a:srgbClr val="85A8E6"/>
                </a:gs>
                <a:gs pos="80000">
                  <a:srgbClr val="E56560"/>
                </a:gs>
                <a:gs pos="53000">
                  <a:srgbClr val="DF126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EDE2795-3291-E0E0-23F8-7B32983B7524}"/>
                </a:ext>
              </a:extLst>
            </p:cNvPr>
            <p:cNvSpPr/>
            <p:nvPr/>
          </p:nvSpPr>
          <p:spPr>
            <a:xfrm>
              <a:off x="941001" y="2750370"/>
              <a:ext cx="3268713" cy="3574230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7FE8A89-1CDF-23BE-B1DD-1D61ADE8879D}"/>
                </a:ext>
              </a:extLst>
            </p:cNvPr>
            <p:cNvSpPr/>
            <p:nvPr/>
          </p:nvSpPr>
          <p:spPr>
            <a:xfrm>
              <a:off x="2167741" y="2227840"/>
              <a:ext cx="815232" cy="815232"/>
            </a:xfrm>
            <a:prstGeom prst="ellipse">
              <a:avLst/>
            </a:prstGeom>
            <a:gradFill>
              <a:gsLst>
                <a:gs pos="0">
                  <a:srgbClr val="85A8E6"/>
                </a:gs>
                <a:gs pos="100000">
                  <a:srgbClr val="E56560"/>
                </a:gs>
                <a:gs pos="86000">
                  <a:srgbClr val="DF126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R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E09832-1151-0C66-6EB6-618E4F9FD836}"/>
              </a:ext>
            </a:extLst>
          </p:cNvPr>
          <p:cNvGrpSpPr/>
          <p:nvPr userDrawn="1"/>
        </p:nvGrpSpPr>
        <p:grpSpPr>
          <a:xfrm>
            <a:off x="8092915" y="2227840"/>
            <a:ext cx="3331932" cy="4172962"/>
            <a:chOff x="941001" y="2227840"/>
            <a:chExt cx="3331932" cy="417296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FFB8DB-746D-8F97-4C3E-38C9EA903322}"/>
                </a:ext>
              </a:extLst>
            </p:cNvPr>
            <p:cNvSpPr/>
            <p:nvPr/>
          </p:nvSpPr>
          <p:spPr>
            <a:xfrm>
              <a:off x="942834" y="2976056"/>
              <a:ext cx="3330099" cy="3424746"/>
            </a:xfrm>
            <a:prstGeom prst="rect">
              <a:avLst/>
            </a:prstGeom>
            <a:gradFill>
              <a:gsLst>
                <a:gs pos="0">
                  <a:srgbClr val="85A8E6"/>
                </a:gs>
                <a:gs pos="80000">
                  <a:srgbClr val="E56560"/>
                </a:gs>
                <a:gs pos="53000">
                  <a:srgbClr val="DF126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E7B20CF-8CC0-7BD8-152E-3FABAE9EBCDA}"/>
                </a:ext>
              </a:extLst>
            </p:cNvPr>
            <p:cNvSpPr/>
            <p:nvPr/>
          </p:nvSpPr>
          <p:spPr>
            <a:xfrm>
              <a:off x="941001" y="2750370"/>
              <a:ext cx="3268713" cy="3574230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C7343C0-84B0-22B8-14C8-19123DB9833D}"/>
                </a:ext>
              </a:extLst>
            </p:cNvPr>
            <p:cNvSpPr/>
            <p:nvPr/>
          </p:nvSpPr>
          <p:spPr>
            <a:xfrm>
              <a:off x="2167741" y="2227840"/>
              <a:ext cx="815232" cy="815232"/>
            </a:xfrm>
            <a:prstGeom prst="ellipse">
              <a:avLst/>
            </a:prstGeom>
            <a:gradFill>
              <a:gsLst>
                <a:gs pos="0">
                  <a:srgbClr val="85A8E6"/>
                </a:gs>
                <a:gs pos="100000">
                  <a:srgbClr val="E56560"/>
                </a:gs>
                <a:gs pos="86000">
                  <a:srgbClr val="DF126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R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858F5-BEDB-60E6-9B6E-3A093C47FCE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5138" y="678879"/>
            <a:ext cx="11629293" cy="8562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400" b="1" i="0">
                <a:latin typeface="Proxima Nova Extrabold" panose="02000506030000020004" pitchFamily="2" charset="0"/>
              </a:defRPr>
            </a:lvl1pPr>
            <a:lvl2pPr marL="457200" indent="0">
              <a:buFontTx/>
              <a:buNone/>
              <a:defRPr sz="3600" b="1" i="0">
                <a:latin typeface="Proxima Nova Extrabold" panose="02000506030000020004" pitchFamily="2" charset="0"/>
              </a:defRPr>
            </a:lvl2pPr>
            <a:lvl3pPr marL="914400" indent="0">
              <a:buFontTx/>
              <a:buNone/>
              <a:defRPr sz="3600" b="1" i="0">
                <a:latin typeface="Proxima Nova Extrabold" panose="02000506030000020004" pitchFamily="2" charset="0"/>
              </a:defRPr>
            </a:lvl3pPr>
            <a:lvl4pPr marL="1371600" indent="0">
              <a:buFontTx/>
              <a:buNone/>
              <a:defRPr sz="3600" b="1" i="0">
                <a:latin typeface="Proxima Nova Extrabold" panose="02000506030000020004" pitchFamily="2" charset="0"/>
              </a:defRPr>
            </a:lvl4pPr>
            <a:lvl5pPr marL="1828800" indent="0">
              <a:buFontTx/>
              <a:buNone/>
              <a:defRPr sz="3600" b="1" i="0">
                <a:latin typeface="Proxima Nova Extrabold" panose="02000506030000020004" pitchFamily="2" charset="0"/>
              </a:defRPr>
            </a:lvl5pPr>
          </a:lstStyle>
          <a:p>
            <a:pPr lvl="0"/>
            <a:r>
              <a:rPr lang="en-US" err="1"/>
              <a:t>Título</a:t>
            </a:r>
            <a:endParaRPr lang="en-PR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86FF856-7291-E8AA-4FB5-544F62D86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8907" y="3359849"/>
            <a:ext cx="3085424" cy="434291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 b="1" i="0">
                <a:solidFill>
                  <a:srgbClr val="091C3B"/>
                </a:solidFill>
                <a:latin typeface="Proxima Nova Extrabold" panose="02000506030000020004" pitchFamily="2" charset="0"/>
              </a:defRPr>
            </a:lvl1pPr>
            <a:lvl2pPr marL="457200" indent="0">
              <a:buFontTx/>
              <a:buNone/>
              <a:defRPr sz="1400" b="0" i="0">
                <a:latin typeface="Proxima Nova" panose="02000506030000020004" pitchFamily="2" charset="0"/>
              </a:defRPr>
            </a:lvl2pPr>
            <a:lvl3pPr marL="914400" indent="0">
              <a:buFontTx/>
              <a:buNone/>
              <a:defRPr sz="1400" b="0" i="0">
                <a:latin typeface="Proxima Nova" panose="02000506030000020004" pitchFamily="2" charset="0"/>
              </a:defRPr>
            </a:lvl3pPr>
            <a:lvl4pPr marL="1371600" indent="0">
              <a:buFontTx/>
              <a:buNone/>
              <a:defRPr sz="1400" b="0" i="0">
                <a:latin typeface="Proxima Nova" panose="02000506030000020004" pitchFamily="2" charset="0"/>
              </a:defRPr>
            </a:lvl4pPr>
            <a:lvl5pPr marL="1828800" indent="0">
              <a:buFontTx/>
              <a:buNone/>
              <a:defRPr sz="14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TÍTULO MAYÚSCULA</a:t>
            </a:r>
            <a:endParaRPr lang="en-PR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6D5F2E1-249A-7BF9-986E-E12F20355B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2231" y="3998845"/>
            <a:ext cx="2898775" cy="203949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="0" i="0">
                <a:solidFill>
                  <a:srgbClr val="091C3B"/>
                </a:solidFill>
                <a:latin typeface="Proxima Nova" panose="02000506030000020004" pitchFamily="2" charset="0"/>
              </a:defRPr>
            </a:lvl1pPr>
            <a:lvl2pPr>
              <a:defRPr sz="1600" b="0" i="0">
                <a:latin typeface="Proxima Nova" panose="02000506030000020004" pitchFamily="2" charset="0"/>
              </a:defRPr>
            </a:lvl2pPr>
            <a:lvl3pPr>
              <a:defRPr sz="1600" b="0" i="0">
                <a:latin typeface="Proxima Nova" panose="02000506030000020004" pitchFamily="2" charset="0"/>
              </a:defRPr>
            </a:lvl3pPr>
            <a:lvl4pPr>
              <a:defRPr sz="1600" b="0" i="0">
                <a:latin typeface="Proxima Nova" panose="02000506030000020004" pitchFamily="2" charset="0"/>
              </a:defRPr>
            </a:lvl4pPr>
            <a:lvl5pPr>
              <a:defRPr sz="1600" b="0" i="0">
                <a:latin typeface="Proxima Nova" panose="02000506030000020004" pitchFamily="2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Añadir</a:t>
            </a:r>
            <a:r>
              <a:rPr lang="en-US"/>
              <a:t> </a:t>
            </a:r>
            <a:r>
              <a:rPr lang="en-US" err="1"/>
              <a:t>información</a:t>
            </a:r>
            <a:r>
              <a:rPr lang="en-US"/>
              <a:t> </a:t>
            </a:r>
            <a:r>
              <a:rPr lang="en-US" err="1"/>
              <a:t>Añadir</a:t>
            </a:r>
            <a:r>
              <a:rPr lang="en-US"/>
              <a:t> </a:t>
            </a:r>
            <a:r>
              <a:rPr lang="en-US" err="1"/>
              <a:t>información</a:t>
            </a:r>
            <a:r>
              <a:rPr lang="en-US"/>
              <a:t> </a:t>
            </a:r>
            <a:r>
              <a:rPr lang="en-US" err="1"/>
              <a:t>Añadir</a:t>
            </a:r>
            <a:r>
              <a:rPr lang="en-US"/>
              <a:t> </a:t>
            </a:r>
            <a:r>
              <a:rPr lang="en-US" err="1"/>
              <a:t>información</a:t>
            </a:r>
            <a:r>
              <a:rPr lang="en-US"/>
              <a:t> </a:t>
            </a:r>
            <a:r>
              <a:rPr lang="en-US" err="1"/>
              <a:t>Añadir</a:t>
            </a:r>
            <a:r>
              <a:rPr lang="en-US"/>
              <a:t> </a:t>
            </a:r>
            <a:r>
              <a:rPr lang="en-US" err="1"/>
              <a:t>información</a:t>
            </a: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PR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D00421DF-AD62-3420-41D5-BCBED094DF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1338" y="3359849"/>
            <a:ext cx="3085424" cy="434291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 b="1" i="0">
                <a:solidFill>
                  <a:srgbClr val="091C3B"/>
                </a:solidFill>
                <a:latin typeface="Proxima Nova Extrabold" panose="02000506030000020004" pitchFamily="2" charset="0"/>
              </a:defRPr>
            </a:lvl1pPr>
            <a:lvl2pPr marL="457200" indent="0">
              <a:buFontTx/>
              <a:buNone/>
              <a:defRPr sz="1400" b="0" i="0">
                <a:latin typeface="Proxima Nova" panose="02000506030000020004" pitchFamily="2" charset="0"/>
              </a:defRPr>
            </a:lvl2pPr>
            <a:lvl3pPr marL="914400" indent="0">
              <a:buFontTx/>
              <a:buNone/>
              <a:defRPr sz="1400" b="0" i="0">
                <a:latin typeface="Proxima Nova" panose="02000506030000020004" pitchFamily="2" charset="0"/>
              </a:defRPr>
            </a:lvl3pPr>
            <a:lvl4pPr marL="1371600" indent="0">
              <a:buFontTx/>
              <a:buNone/>
              <a:defRPr sz="1400" b="0" i="0">
                <a:latin typeface="Proxima Nova" panose="02000506030000020004" pitchFamily="2" charset="0"/>
              </a:defRPr>
            </a:lvl4pPr>
            <a:lvl5pPr marL="1828800" indent="0">
              <a:buFontTx/>
              <a:buNone/>
              <a:defRPr sz="1400" b="0" i="0">
                <a:latin typeface="Proxima Nova" panose="02000506030000020004" pitchFamily="2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TÍTULO MAYÚSCULA</a:t>
            </a:r>
            <a:endParaRPr lang="en-PR"/>
          </a:p>
          <a:p>
            <a:pPr lvl="0"/>
            <a:endParaRPr lang="en-PR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B43A32CF-A846-C0F8-56BA-EF59467AF8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4662" y="4086767"/>
            <a:ext cx="2898775" cy="195156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="0" i="0">
                <a:solidFill>
                  <a:srgbClr val="091C3B"/>
                </a:solidFill>
                <a:latin typeface="Proxima Nova" panose="02000506030000020004" pitchFamily="2" charset="0"/>
              </a:defRPr>
            </a:lvl1pPr>
            <a:lvl2pPr>
              <a:defRPr sz="1600" b="0" i="0">
                <a:latin typeface="Proxima Nova" panose="02000506030000020004" pitchFamily="2" charset="0"/>
              </a:defRPr>
            </a:lvl2pPr>
            <a:lvl3pPr>
              <a:defRPr sz="1600" b="0" i="0">
                <a:latin typeface="Proxima Nova" panose="02000506030000020004" pitchFamily="2" charset="0"/>
              </a:defRPr>
            </a:lvl3pPr>
            <a:lvl4pPr>
              <a:defRPr sz="1600" b="0" i="0">
                <a:latin typeface="Proxima Nova" panose="02000506030000020004" pitchFamily="2" charset="0"/>
              </a:defRPr>
            </a:lvl4pPr>
            <a:lvl5pPr>
              <a:defRPr sz="1600" b="0" i="0">
                <a:latin typeface="Proxima Nova" panose="02000506030000020004" pitchFamily="2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Añadir</a:t>
            </a:r>
            <a:r>
              <a:rPr lang="en-US"/>
              <a:t> </a:t>
            </a:r>
            <a:r>
              <a:rPr lang="en-US" err="1"/>
              <a:t>información</a:t>
            </a:r>
            <a:r>
              <a:rPr lang="en-US"/>
              <a:t> </a:t>
            </a:r>
            <a:r>
              <a:rPr lang="en-US" err="1"/>
              <a:t>Añadir</a:t>
            </a:r>
            <a:r>
              <a:rPr lang="en-US"/>
              <a:t> </a:t>
            </a:r>
            <a:r>
              <a:rPr lang="en-US" err="1"/>
              <a:t>información</a:t>
            </a:r>
            <a:r>
              <a:rPr lang="en-US"/>
              <a:t> </a:t>
            </a:r>
            <a:r>
              <a:rPr lang="en-US" err="1"/>
              <a:t>Añadir</a:t>
            </a:r>
            <a:r>
              <a:rPr lang="en-US"/>
              <a:t> </a:t>
            </a:r>
            <a:r>
              <a:rPr lang="en-US" err="1"/>
              <a:t>información</a:t>
            </a:r>
            <a:r>
              <a:rPr lang="en-US"/>
              <a:t> </a:t>
            </a:r>
            <a:r>
              <a:rPr lang="en-US" err="1"/>
              <a:t>Añadir</a:t>
            </a:r>
            <a:r>
              <a:rPr lang="en-US"/>
              <a:t> </a:t>
            </a:r>
            <a:r>
              <a:rPr lang="en-US" err="1"/>
              <a:t>información</a:t>
            </a: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PR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6DAA0786-F79C-89FA-DD2E-042CBF4F5A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81015" y="3359849"/>
            <a:ext cx="3085424" cy="434291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 b="1" i="0">
                <a:solidFill>
                  <a:srgbClr val="091C3B"/>
                </a:solidFill>
                <a:latin typeface="Proxima Nova Extrabold" panose="02000506030000020004" pitchFamily="2" charset="0"/>
              </a:defRPr>
            </a:lvl1pPr>
            <a:lvl2pPr marL="457200" indent="0">
              <a:buFontTx/>
              <a:buNone/>
              <a:defRPr sz="1400" b="0" i="0">
                <a:latin typeface="Proxima Nova" panose="02000506030000020004" pitchFamily="2" charset="0"/>
              </a:defRPr>
            </a:lvl2pPr>
            <a:lvl3pPr marL="914400" indent="0">
              <a:buFontTx/>
              <a:buNone/>
              <a:defRPr sz="1400" b="0" i="0">
                <a:latin typeface="Proxima Nova" panose="02000506030000020004" pitchFamily="2" charset="0"/>
              </a:defRPr>
            </a:lvl3pPr>
            <a:lvl4pPr marL="1371600" indent="0">
              <a:buFontTx/>
              <a:buNone/>
              <a:defRPr sz="1400" b="0" i="0">
                <a:latin typeface="Proxima Nova" panose="02000506030000020004" pitchFamily="2" charset="0"/>
              </a:defRPr>
            </a:lvl4pPr>
            <a:lvl5pPr marL="1828800" indent="0">
              <a:buFontTx/>
              <a:buNone/>
              <a:defRPr sz="1400" b="0" i="0">
                <a:latin typeface="Proxima Nova" panose="02000506030000020004" pitchFamily="2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TÍTULO MAYÚSCULA</a:t>
            </a:r>
            <a:endParaRPr lang="en-PR"/>
          </a:p>
          <a:p>
            <a:pPr lvl="0"/>
            <a:endParaRPr lang="en-PR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13D1BC0E-7FF1-908F-0B53-02071E777D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4339" y="4174690"/>
            <a:ext cx="2898775" cy="186364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="0" i="0">
                <a:solidFill>
                  <a:srgbClr val="091C3B"/>
                </a:solidFill>
                <a:latin typeface="Proxima Nova" panose="02000506030000020004" pitchFamily="2" charset="0"/>
              </a:defRPr>
            </a:lvl1pPr>
            <a:lvl2pPr>
              <a:defRPr sz="1600" b="0" i="0">
                <a:latin typeface="Proxima Nova" panose="02000506030000020004" pitchFamily="2" charset="0"/>
              </a:defRPr>
            </a:lvl2pPr>
            <a:lvl3pPr>
              <a:defRPr sz="1600" b="0" i="0">
                <a:latin typeface="Proxima Nova" panose="02000506030000020004" pitchFamily="2" charset="0"/>
              </a:defRPr>
            </a:lvl3pPr>
            <a:lvl4pPr>
              <a:defRPr sz="1600" b="0" i="0">
                <a:latin typeface="Proxima Nova" panose="02000506030000020004" pitchFamily="2" charset="0"/>
              </a:defRPr>
            </a:lvl4pPr>
            <a:lvl5pPr>
              <a:defRPr sz="1600" b="0" i="0">
                <a:latin typeface="Proxima Nova" panose="02000506030000020004" pitchFamily="2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Añadir</a:t>
            </a:r>
            <a:r>
              <a:rPr lang="en-US"/>
              <a:t> </a:t>
            </a:r>
            <a:r>
              <a:rPr lang="en-US" err="1"/>
              <a:t>información</a:t>
            </a:r>
            <a:r>
              <a:rPr lang="en-US"/>
              <a:t> </a:t>
            </a:r>
            <a:r>
              <a:rPr lang="en-US" err="1"/>
              <a:t>Añadir</a:t>
            </a:r>
            <a:r>
              <a:rPr lang="en-US"/>
              <a:t> </a:t>
            </a:r>
            <a:r>
              <a:rPr lang="en-US" err="1"/>
              <a:t>información</a:t>
            </a:r>
            <a:r>
              <a:rPr lang="en-US"/>
              <a:t> </a:t>
            </a:r>
            <a:r>
              <a:rPr lang="en-US" err="1"/>
              <a:t>Añadir</a:t>
            </a:r>
            <a:r>
              <a:rPr lang="en-US"/>
              <a:t> </a:t>
            </a:r>
            <a:r>
              <a:rPr lang="en-US" err="1"/>
              <a:t>información</a:t>
            </a:r>
            <a:r>
              <a:rPr lang="en-US"/>
              <a:t> </a:t>
            </a:r>
            <a:r>
              <a:rPr lang="en-US" err="1"/>
              <a:t>Añadir</a:t>
            </a:r>
            <a:r>
              <a:rPr lang="en-US"/>
              <a:t> </a:t>
            </a:r>
            <a:r>
              <a:rPr lang="en-US" err="1"/>
              <a:t>información</a:t>
            </a: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PR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DBFA6055-7557-D1B3-7EFA-00031181B6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138" y="1611333"/>
            <a:ext cx="11629293" cy="46831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 b="0" i="0">
                <a:gradFill>
                  <a:gsLst>
                    <a:gs pos="0">
                      <a:srgbClr val="85A8E6"/>
                    </a:gs>
                    <a:gs pos="80000">
                      <a:srgbClr val="E56560"/>
                    </a:gs>
                    <a:gs pos="44000">
                      <a:srgbClr val="DF126F"/>
                    </a:gs>
                  </a:gsLst>
                  <a:lin ang="0" scaled="0"/>
                </a:gradFill>
                <a:latin typeface="Proxima Nova" panose="02000506030000020004" pitchFamily="2" charset="0"/>
              </a:defRPr>
            </a:lvl1pPr>
            <a:lvl2pPr marL="457200" indent="0">
              <a:buFontTx/>
              <a:buNone/>
              <a:defRPr sz="2400" b="0" i="0">
                <a:latin typeface="Proxima Nova" panose="02000506030000020004" pitchFamily="2" charset="0"/>
              </a:defRPr>
            </a:lvl2pPr>
            <a:lvl3pPr marL="914400" indent="0">
              <a:buFontTx/>
              <a:buNone/>
              <a:defRPr sz="2400" b="0" i="0">
                <a:latin typeface="Proxima Nova" panose="02000506030000020004" pitchFamily="2" charset="0"/>
              </a:defRPr>
            </a:lvl3pPr>
            <a:lvl4pPr marL="1371600" indent="0">
              <a:buFontTx/>
              <a:buNone/>
              <a:defRPr sz="2400" b="0" i="0">
                <a:latin typeface="Proxima Nova" panose="02000506030000020004" pitchFamily="2" charset="0"/>
              </a:defRPr>
            </a:lvl4pPr>
            <a:lvl5pPr marL="1828800" indent="0">
              <a:buFontTx/>
              <a:buNone/>
              <a:defRPr sz="24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Subtítulo</a:t>
            </a:r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93175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902C2143-BE08-A569-3658-4D54CF0CE2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4303658" y="-46892"/>
            <a:ext cx="8693557" cy="6975230"/>
          </a:xfrm>
          <a:custGeom>
            <a:avLst/>
            <a:gdLst>
              <a:gd name="connsiteX0" fmla="*/ 0 w 7016750"/>
              <a:gd name="connsiteY0" fmla="*/ 0 h 6858000"/>
              <a:gd name="connsiteX1" fmla="*/ 4848388 w 7016750"/>
              <a:gd name="connsiteY1" fmla="*/ 0 h 6858000"/>
              <a:gd name="connsiteX2" fmla="*/ 7016750 w 7016750"/>
              <a:gd name="connsiteY2" fmla="*/ 3429000 h 6858000"/>
              <a:gd name="connsiteX3" fmla="*/ 4848388 w 7016750"/>
              <a:gd name="connsiteY3" fmla="*/ 6858000 h 6858000"/>
              <a:gd name="connsiteX4" fmla="*/ 0 w 7016750"/>
              <a:gd name="connsiteY4" fmla="*/ 6858000 h 6858000"/>
              <a:gd name="connsiteX5" fmla="*/ 2168362 w 7016750"/>
              <a:gd name="connsiteY5" fmla="*/ 3429000 h 6858000"/>
              <a:gd name="connsiteX6" fmla="*/ 0 w 7016750"/>
              <a:gd name="connsiteY6" fmla="*/ 0 h 6858000"/>
              <a:gd name="connsiteX0" fmla="*/ 0 w 5164504"/>
              <a:gd name="connsiteY0" fmla="*/ 0 h 6858000"/>
              <a:gd name="connsiteX1" fmla="*/ 4848388 w 5164504"/>
              <a:gd name="connsiteY1" fmla="*/ 0 h 6858000"/>
              <a:gd name="connsiteX2" fmla="*/ 5164504 w 5164504"/>
              <a:gd name="connsiteY2" fmla="*/ 3522785 h 6858000"/>
              <a:gd name="connsiteX3" fmla="*/ 4848388 w 5164504"/>
              <a:gd name="connsiteY3" fmla="*/ 6858000 h 6858000"/>
              <a:gd name="connsiteX4" fmla="*/ 0 w 5164504"/>
              <a:gd name="connsiteY4" fmla="*/ 6858000 h 6858000"/>
              <a:gd name="connsiteX5" fmla="*/ 2168362 w 5164504"/>
              <a:gd name="connsiteY5" fmla="*/ 3429000 h 6858000"/>
              <a:gd name="connsiteX6" fmla="*/ 0 w 5164504"/>
              <a:gd name="connsiteY6" fmla="*/ 0 h 6858000"/>
              <a:gd name="connsiteX0" fmla="*/ 0 w 6442726"/>
              <a:gd name="connsiteY0" fmla="*/ 117230 h 6975230"/>
              <a:gd name="connsiteX1" fmla="*/ 6442726 w 6442726"/>
              <a:gd name="connsiteY1" fmla="*/ 0 h 6975230"/>
              <a:gd name="connsiteX2" fmla="*/ 5164504 w 6442726"/>
              <a:gd name="connsiteY2" fmla="*/ 3640015 h 6975230"/>
              <a:gd name="connsiteX3" fmla="*/ 4848388 w 6442726"/>
              <a:gd name="connsiteY3" fmla="*/ 6975230 h 6975230"/>
              <a:gd name="connsiteX4" fmla="*/ 0 w 6442726"/>
              <a:gd name="connsiteY4" fmla="*/ 6975230 h 6975230"/>
              <a:gd name="connsiteX5" fmla="*/ 2168362 w 6442726"/>
              <a:gd name="connsiteY5" fmla="*/ 3546230 h 6975230"/>
              <a:gd name="connsiteX6" fmla="*/ 0 w 6442726"/>
              <a:gd name="connsiteY6" fmla="*/ 117230 h 6975230"/>
              <a:gd name="connsiteX0" fmla="*/ 0 w 6442726"/>
              <a:gd name="connsiteY0" fmla="*/ 117230 h 7561384"/>
              <a:gd name="connsiteX1" fmla="*/ 6442726 w 6442726"/>
              <a:gd name="connsiteY1" fmla="*/ 0 h 7561384"/>
              <a:gd name="connsiteX2" fmla="*/ 5164504 w 6442726"/>
              <a:gd name="connsiteY2" fmla="*/ 3640015 h 7561384"/>
              <a:gd name="connsiteX3" fmla="*/ 3582295 w 6442726"/>
              <a:gd name="connsiteY3" fmla="*/ 7561384 h 7561384"/>
              <a:gd name="connsiteX4" fmla="*/ 0 w 6442726"/>
              <a:gd name="connsiteY4" fmla="*/ 6975230 h 7561384"/>
              <a:gd name="connsiteX5" fmla="*/ 2168362 w 6442726"/>
              <a:gd name="connsiteY5" fmla="*/ 3546230 h 7561384"/>
              <a:gd name="connsiteX6" fmla="*/ 0 w 6442726"/>
              <a:gd name="connsiteY6" fmla="*/ 117230 h 7561384"/>
              <a:gd name="connsiteX0" fmla="*/ 0 w 6442726"/>
              <a:gd name="connsiteY0" fmla="*/ 117230 h 7561384"/>
              <a:gd name="connsiteX1" fmla="*/ 6442726 w 6442726"/>
              <a:gd name="connsiteY1" fmla="*/ 0 h 7561384"/>
              <a:gd name="connsiteX2" fmla="*/ 5000381 w 6442726"/>
              <a:gd name="connsiteY2" fmla="*/ 3733800 h 7561384"/>
              <a:gd name="connsiteX3" fmla="*/ 3582295 w 6442726"/>
              <a:gd name="connsiteY3" fmla="*/ 7561384 h 7561384"/>
              <a:gd name="connsiteX4" fmla="*/ 0 w 6442726"/>
              <a:gd name="connsiteY4" fmla="*/ 6975230 h 7561384"/>
              <a:gd name="connsiteX5" fmla="*/ 2168362 w 6442726"/>
              <a:gd name="connsiteY5" fmla="*/ 3546230 h 7561384"/>
              <a:gd name="connsiteX6" fmla="*/ 0 w 6442726"/>
              <a:gd name="connsiteY6" fmla="*/ 117230 h 7561384"/>
              <a:gd name="connsiteX0" fmla="*/ 0 w 6442726"/>
              <a:gd name="connsiteY0" fmla="*/ 117230 h 7561384"/>
              <a:gd name="connsiteX1" fmla="*/ 6442726 w 6442726"/>
              <a:gd name="connsiteY1" fmla="*/ 0 h 7561384"/>
              <a:gd name="connsiteX2" fmla="*/ 5000381 w 6442726"/>
              <a:gd name="connsiteY2" fmla="*/ 3733800 h 7561384"/>
              <a:gd name="connsiteX3" fmla="*/ 3582295 w 6442726"/>
              <a:gd name="connsiteY3" fmla="*/ 7561384 h 7561384"/>
              <a:gd name="connsiteX4" fmla="*/ 0 w 6442726"/>
              <a:gd name="connsiteY4" fmla="*/ 6975230 h 7561384"/>
              <a:gd name="connsiteX5" fmla="*/ 433347 w 6442726"/>
              <a:gd name="connsiteY5" fmla="*/ 3569676 h 7561384"/>
              <a:gd name="connsiteX6" fmla="*/ 0 w 6442726"/>
              <a:gd name="connsiteY6" fmla="*/ 117230 h 7561384"/>
              <a:gd name="connsiteX0" fmla="*/ 0 w 6442726"/>
              <a:gd name="connsiteY0" fmla="*/ 117230 h 7561384"/>
              <a:gd name="connsiteX1" fmla="*/ 6442726 w 6442726"/>
              <a:gd name="connsiteY1" fmla="*/ 0 h 7561384"/>
              <a:gd name="connsiteX2" fmla="*/ 5000381 w 6442726"/>
              <a:gd name="connsiteY2" fmla="*/ 3733800 h 7561384"/>
              <a:gd name="connsiteX3" fmla="*/ 3582295 w 6442726"/>
              <a:gd name="connsiteY3" fmla="*/ 7561384 h 7561384"/>
              <a:gd name="connsiteX4" fmla="*/ 0 w 6442726"/>
              <a:gd name="connsiteY4" fmla="*/ 6975230 h 7561384"/>
              <a:gd name="connsiteX5" fmla="*/ 58209 w 6442726"/>
              <a:gd name="connsiteY5" fmla="*/ 3686907 h 7561384"/>
              <a:gd name="connsiteX6" fmla="*/ 0 w 6442726"/>
              <a:gd name="connsiteY6" fmla="*/ 117230 h 7561384"/>
              <a:gd name="connsiteX0" fmla="*/ 0 w 6442726"/>
              <a:gd name="connsiteY0" fmla="*/ 117230 h 7022122"/>
              <a:gd name="connsiteX1" fmla="*/ 6442726 w 6442726"/>
              <a:gd name="connsiteY1" fmla="*/ 0 h 7022122"/>
              <a:gd name="connsiteX2" fmla="*/ 5000381 w 6442726"/>
              <a:gd name="connsiteY2" fmla="*/ 3733800 h 7022122"/>
              <a:gd name="connsiteX3" fmla="*/ 4215341 w 6442726"/>
              <a:gd name="connsiteY3" fmla="*/ 7022122 h 7022122"/>
              <a:gd name="connsiteX4" fmla="*/ 0 w 6442726"/>
              <a:gd name="connsiteY4" fmla="*/ 6975230 h 7022122"/>
              <a:gd name="connsiteX5" fmla="*/ 58209 w 6442726"/>
              <a:gd name="connsiteY5" fmla="*/ 3686907 h 7022122"/>
              <a:gd name="connsiteX6" fmla="*/ 0 w 6442726"/>
              <a:gd name="connsiteY6" fmla="*/ 117230 h 7022122"/>
              <a:gd name="connsiteX0" fmla="*/ 0 w 6442726"/>
              <a:gd name="connsiteY0" fmla="*/ 117230 h 7022122"/>
              <a:gd name="connsiteX1" fmla="*/ 6442726 w 6442726"/>
              <a:gd name="connsiteY1" fmla="*/ 0 h 7022122"/>
              <a:gd name="connsiteX2" fmla="*/ 4215341 w 6442726"/>
              <a:gd name="connsiteY2" fmla="*/ 7022122 h 7022122"/>
              <a:gd name="connsiteX3" fmla="*/ 0 w 6442726"/>
              <a:gd name="connsiteY3" fmla="*/ 6975230 h 7022122"/>
              <a:gd name="connsiteX4" fmla="*/ 58209 w 6442726"/>
              <a:gd name="connsiteY4" fmla="*/ 3686907 h 7022122"/>
              <a:gd name="connsiteX5" fmla="*/ 0 w 6442726"/>
              <a:gd name="connsiteY5" fmla="*/ 117230 h 7022122"/>
              <a:gd name="connsiteX0" fmla="*/ 0 w 6044142"/>
              <a:gd name="connsiteY0" fmla="*/ 23446 h 6928338"/>
              <a:gd name="connsiteX1" fmla="*/ 6044142 w 6044142"/>
              <a:gd name="connsiteY1" fmla="*/ 0 h 6928338"/>
              <a:gd name="connsiteX2" fmla="*/ 4215341 w 6044142"/>
              <a:gd name="connsiteY2" fmla="*/ 6928338 h 6928338"/>
              <a:gd name="connsiteX3" fmla="*/ 0 w 6044142"/>
              <a:gd name="connsiteY3" fmla="*/ 6881446 h 6928338"/>
              <a:gd name="connsiteX4" fmla="*/ 58209 w 6044142"/>
              <a:gd name="connsiteY4" fmla="*/ 3593123 h 6928338"/>
              <a:gd name="connsiteX5" fmla="*/ 0 w 6044142"/>
              <a:gd name="connsiteY5" fmla="*/ 23446 h 6928338"/>
              <a:gd name="connsiteX0" fmla="*/ 1031631 w 6044142"/>
              <a:gd name="connsiteY0" fmla="*/ 23446 h 6928338"/>
              <a:gd name="connsiteX1" fmla="*/ 6044142 w 6044142"/>
              <a:gd name="connsiteY1" fmla="*/ 0 h 6928338"/>
              <a:gd name="connsiteX2" fmla="*/ 4215341 w 6044142"/>
              <a:gd name="connsiteY2" fmla="*/ 6928338 h 6928338"/>
              <a:gd name="connsiteX3" fmla="*/ 0 w 6044142"/>
              <a:gd name="connsiteY3" fmla="*/ 6881446 h 6928338"/>
              <a:gd name="connsiteX4" fmla="*/ 58209 w 6044142"/>
              <a:gd name="connsiteY4" fmla="*/ 3593123 h 6928338"/>
              <a:gd name="connsiteX5" fmla="*/ 1031631 w 6044142"/>
              <a:gd name="connsiteY5" fmla="*/ 23446 h 6928338"/>
              <a:gd name="connsiteX0" fmla="*/ 1031631 w 6044142"/>
              <a:gd name="connsiteY0" fmla="*/ 23446 h 6928338"/>
              <a:gd name="connsiteX1" fmla="*/ 6044142 w 6044142"/>
              <a:gd name="connsiteY1" fmla="*/ 0 h 6928338"/>
              <a:gd name="connsiteX2" fmla="*/ 4215341 w 6044142"/>
              <a:gd name="connsiteY2" fmla="*/ 6928338 h 6928338"/>
              <a:gd name="connsiteX3" fmla="*/ 0 w 6044142"/>
              <a:gd name="connsiteY3" fmla="*/ 6881446 h 6928338"/>
              <a:gd name="connsiteX4" fmla="*/ 1031631 w 6044142"/>
              <a:gd name="connsiteY4" fmla="*/ 23446 h 6928338"/>
              <a:gd name="connsiteX0" fmla="*/ 1711569 w 6724080"/>
              <a:gd name="connsiteY0" fmla="*/ 23446 h 6928338"/>
              <a:gd name="connsiteX1" fmla="*/ 6724080 w 6724080"/>
              <a:gd name="connsiteY1" fmla="*/ 0 h 6928338"/>
              <a:gd name="connsiteX2" fmla="*/ 4895279 w 6724080"/>
              <a:gd name="connsiteY2" fmla="*/ 6928338 h 6928338"/>
              <a:gd name="connsiteX3" fmla="*/ 0 w 6724080"/>
              <a:gd name="connsiteY3" fmla="*/ 6928338 h 6928338"/>
              <a:gd name="connsiteX4" fmla="*/ 1711569 w 6724080"/>
              <a:gd name="connsiteY4" fmla="*/ 23446 h 6928338"/>
              <a:gd name="connsiteX0" fmla="*/ 2344615 w 6724080"/>
              <a:gd name="connsiteY0" fmla="*/ 46892 h 6928338"/>
              <a:gd name="connsiteX1" fmla="*/ 6724080 w 6724080"/>
              <a:gd name="connsiteY1" fmla="*/ 0 h 6928338"/>
              <a:gd name="connsiteX2" fmla="*/ 4895279 w 6724080"/>
              <a:gd name="connsiteY2" fmla="*/ 6928338 h 6928338"/>
              <a:gd name="connsiteX3" fmla="*/ 0 w 6724080"/>
              <a:gd name="connsiteY3" fmla="*/ 6928338 h 6928338"/>
              <a:gd name="connsiteX4" fmla="*/ 2344615 w 6724080"/>
              <a:gd name="connsiteY4" fmla="*/ 46892 h 6928338"/>
              <a:gd name="connsiteX0" fmla="*/ 2344615 w 6724080"/>
              <a:gd name="connsiteY0" fmla="*/ 46892 h 6951784"/>
              <a:gd name="connsiteX1" fmla="*/ 6724080 w 6724080"/>
              <a:gd name="connsiteY1" fmla="*/ 0 h 6951784"/>
              <a:gd name="connsiteX2" fmla="*/ 3465063 w 6724080"/>
              <a:gd name="connsiteY2" fmla="*/ 6951784 h 6951784"/>
              <a:gd name="connsiteX3" fmla="*/ 0 w 6724080"/>
              <a:gd name="connsiteY3" fmla="*/ 6928338 h 6951784"/>
              <a:gd name="connsiteX4" fmla="*/ 2344615 w 6724080"/>
              <a:gd name="connsiteY4" fmla="*/ 46892 h 6951784"/>
              <a:gd name="connsiteX0" fmla="*/ 2344615 w 6724080"/>
              <a:gd name="connsiteY0" fmla="*/ 46892 h 6928338"/>
              <a:gd name="connsiteX1" fmla="*/ 6724080 w 6724080"/>
              <a:gd name="connsiteY1" fmla="*/ 0 h 6928338"/>
              <a:gd name="connsiteX2" fmla="*/ 4426356 w 6724080"/>
              <a:gd name="connsiteY2" fmla="*/ 6928338 h 6928338"/>
              <a:gd name="connsiteX3" fmla="*/ 0 w 6724080"/>
              <a:gd name="connsiteY3" fmla="*/ 6928338 h 6928338"/>
              <a:gd name="connsiteX4" fmla="*/ 2344615 w 6724080"/>
              <a:gd name="connsiteY4" fmla="*/ 46892 h 6928338"/>
              <a:gd name="connsiteX0" fmla="*/ 2344615 w 6724080"/>
              <a:gd name="connsiteY0" fmla="*/ 46892 h 6951784"/>
              <a:gd name="connsiteX1" fmla="*/ 6724080 w 6724080"/>
              <a:gd name="connsiteY1" fmla="*/ 0 h 6951784"/>
              <a:gd name="connsiteX2" fmla="*/ 2785125 w 6724080"/>
              <a:gd name="connsiteY2" fmla="*/ 6951784 h 6951784"/>
              <a:gd name="connsiteX3" fmla="*/ 0 w 6724080"/>
              <a:gd name="connsiteY3" fmla="*/ 6928338 h 6951784"/>
              <a:gd name="connsiteX4" fmla="*/ 2344615 w 6724080"/>
              <a:gd name="connsiteY4" fmla="*/ 46892 h 6951784"/>
              <a:gd name="connsiteX0" fmla="*/ 2344615 w 6911649"/>
              <a:gd name="connsiteY0" fmla="*/ 93785 h 6998677"/>
              <a:gd name="connsiteX1" fmla="*/ 6911649 w 6911649"/>
              <a:gd name="connsiteY1" fmla="*/ 0 h 6998677"/>
              <a:gd name="connsiteX2" fmla="*/ 2785125 w 6911649"/>
              <a:gd name="connsiteY2" fmla="*/ 6998677 h 6998677"/>
              <a:gd name="connsiteX3" fmla="*/ 0 w 6911649"/>
              <a:gd name="connsiteY3" fmla="*/ 6975231 h 6998677"/>
              <a:gd name="connsiteX4" fmla="*/ 2344615 w 6911649"/>
              <a:gd name="connsiteY4" fmla="*/ 93785 h 6998677"/>
              <a:gd name="connsiteX0" fmla="*/ 2344615 w 6864757"/>
              <a:gd name="connsiteY0" fmla="*/ 70338 h 6975230"/>
              <a:gd name="connsiteX1" fmla="*/ 6864757 w 6864757"/>
              <a:gd name="connsiteY1" fmla="*/ 0 h 6975230"/>
              <a:gd name="connsiteX2" fmla="*/ 2785125 w 6864757"/>
              <a:gd name="connsiteY2" fmla="*/ 6975230 h 6975230"/>
              <a:gd name="connsiteX3" fmla="*/ 0 w 6864757"/>
              <a:gd name="connsiteY3" fmla="*/ 6951784 h 6975230"/>
              <a:gd name="connsiteX4" fmla="*/ 2344615 w 6864757"/>
              <a:gd name="connsiteY4" fmla="*/ 70338 h 6975230"/>
              <a:gd name="connsiteX0" fmla="*/ 2203938 w 6864757"/>
              <a:gd name="connsiteY0" fmla="*/ 1008184 h 6975230"/>
              <a:gd name="connsiteX1" fmla="*/ 6864757 w 6864757"/>
              <a:gd name="connsiteY1" fmla="*/ 0 h 6975230"/>
              <a:gd name="connsiteX2" fmla="*/ 2785125 w 6864757"/>
              <a:gd name="connsiteY2" fmla="*/ 6975230 h 6975230"/>
              <a:gd name="connsiteX3" fmla="*/ 0 w 6864757"/>
              <a:gd name="connsiteY3" fmla="*/ 6951784 h 6975230"/>
              <a:gd name="connsiteX4" fmla="*/ 2203938 w 6864757"/>
              <a:gd name="connsiteY4" fmla="*/ 1008184 h 6975230"/>
              <a:gd name="connsiteX0" fmla="*/ 2438400 w 6864757"/>
              <a:gd name="connsiteY0" fmla="*/ 70338 h 6975230"/>
              <a:gd name="connsiteX1" fmla="*/ 6864757 w 6864757"/>
              <a:gd name="connsiteY1" fmla="*/ 0 h 6975230"/>
              <a:gd name="connsiteX2" fmla="*/ 2785125 w 6864757"/>
              <a:gd name="connsiteY2" fmla="*/ 6975230 h 6975230"/>
              <a:gd name="connsiteX3" fmla="*/ 0 w 6864757"/>
              <a:gd name="connsiteY3" fmla="*/ 6951784 h 6975230"/>
              <a:gd name="connsiteX4" fmla="*/ 2438400 w 6864757"/>
              <a:gd name="connsiteY4" fmla="*/ 70338 h 6975230"/>
              <a:gd name="connsiteX0" fmla="*/ 3094893 w 7521250"/>
              <a:gd name="connsiteY0" fmla="*/ 70338 h 6975231"/>
              <a:gd name="connsiteX1" fmla="*/ 7521250 w 7521250"/>
              <a:gd name="connsiteY1" fmla="*/ 0 h 6975231"/>
              <a:gd name="connsiteX2" fmla="*/ 3441618 w 7521250"/>
              <a:gd name="connsiteY2" fmla="*/ 6975230 h 6975231"/>
              <a:gd name="connsiteX3" fmla="*/ 0 w 7521250"/>
              <a:gd name="connsiteY3" fmla="*/ 6975231 h 6975231"/>
              <a:gd name="connsiteX4" fmla="*/ 3094893 w 7521250"/>
              <a:gd name="connsiteY4" fmla="*/ 70338 h 6975231"/>
              <a:gd name="connsiteX0" fmla="*/ 3962400 w 8388757"/>
              <a:gd name="connsiteY0" fmla="*/ 70338 h 6975231"/>
              <a:gd name="connsiteX1" fmla="*/ 8388757 w 8388757"/>
              <a:gd name="connsiteY1" fmla="*/ 0 h 6975231"/>
              <a:gd name="connsiteX2" fmla="*/ 4309125 w 8388757"/>
              <a:gd name="connsiteY2" fmla="*/ 6975230 h 6975231"/>
              <a:gd name="connsiteX3" fmla="*/ 0 w 8388757"/>
              <a:gd name="connsiteY3" fmla="*/ 6975231 h 6975231"/>
              <a:gd name="connsiteX4" fmla="*/ 3962400 w 8388757"/>
              <a:gd name="connsiteY4" fmla="*/ 70338 h 6975231"/>
              <a:gd name="connsiteX0" fmla="*/ 4267200 w 8693557"/>
              <a:gd name="connsiteY0" fmla="*/ 70338 h 6975230"/>
              <a:gd name="connsiteX1" fmla="*/ 8693557 w 8693557"/>
              <a:gd name="connsiteY1" fmla="*/ 0 h 6975230"/>
              <a:gd name="connsiteX2" fmla="*/ 4613925 w 8693557"/>
              <a:gd name="connsiteY2" fmla="*/ 6975230 h 6975230"/>
              <a:gd name="connsiteX3" fmla="*/ 0 w 8693557"/>
              <a:gd name="connsiteY3" fmla="*/ 6951785 h 6975230"/>
              <a:gd name="connsiteX4" fmla="*/ 4267200 w 8693557"/>
              <a:gd name="connsiteY4" fmla="*/ 70338 h 6975230"/>
              <a:gd name="connsiteX0" fmla="*/ 4243754 w 8693557"/>
              <a:gd name="connsiteY0" fmla="*/ 46892 h 6975230"/>
              <a:gd name="connsiteX1" fmla="*/ 8693557 w 8693557"/>
              <a:gd name="connsiteY1" fmla="*/ 0 h 6975230"/>
              <a:gd name="connsiteX2" fmla="*/ 4613925 w 8693557"/>
              <a:gd name="connsiteY2" fmla="*/ 6975230 h 6975230"/>
              <a:gd name="connsiteX3" fmla="*/ 0 w 8693557"/>
              <a:gd name="connsiteY3" fmla="*/ 6951785 h 6975230"/>
              <a:gd name="connsiteX4" fmla="*/ 4243754 w 8693557"/>
              <a:gd name="connsiteY4" fmla="*/ 46892 h 697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3557" h="6975230">
                <a:moveTo>
                  <a:pt x="4243754" y="46892"/>
                </a:moveTo>
                <a:lnTo>
                  <a:pt x="8693557" y="0"/>
                </a:lnTo>
                <a:lnTo>
                  <a:pt x="4613925" y="6975230"/>
                </a:lnTo>
                <a:lnTo>
                  <a:pt x="0" y="6951785"/>
                </a:lnTo>
                <a:lnTo>
                  <a:pt x="4243754" y="468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/>
              <a:t>Image Placeholder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63A092-1941-AA47-A9BE-54BFAE9608AD}"/>
              </a:ext>
            </a:extLst>
          </p:cNvPr>
          <p:cNvSpPr/>
          <p:nvPr userDrawn="1"/>
        </p:nvSpPr>
        <p:spPr>
          <a:xfrm rot="1809278">
            <a:off x="2307143" y="-611476"/>
            <a:ext cx="45719" cy="8077874"/>
          </a:xfrm>
          <a:prstGeom prst="rect">
            <a:avLst/>
          </a:prstGeom>
          <a:gradFill>
            <a:gsLst>
              <a:gs pos="98000">
                <a:srgbClr val="E56560"/>
              </a:gs>
              <a:gs pos="0">
                <a:srgbClr val="82AAEA"/>
              </a:gs>
              <a:gs pos="55000">
                <a:srgbClr val="DF126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B2FB54BD-64C1-22DF-92A2-E42A23444D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45613" y="1056444"/>
            <a:ext cx="6747486" cy="769938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5400" b="1" i="0">
                <a:latin typeface="Proxima Nova Extrabold" panose="02000506030000020004" pitchFamily="2" charset="0"/>
              </a:defRPr>
            </a:lvl1pPr>
            <a:lvl2pPr marL="4572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2pPr>
            <a:lvl3pPr marL="9144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3pPr>
            <a:lvl4pPr marL="13716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4pPr>
            <a:lvl5pPr marL="18288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5pPr>
          </a:lstStyle>
          <a:p>
            <a:pPr lvl="0"/>
            <a:r>
              <a:rPr lang="en-US" err="1"/>
              <a:t>Título</a:t>
            </a:r>
            <a:endParaRPr lang="en-PR"/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8A367DF4-66D2-88DE-1B09-A09A5A2371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6842" y="1927146"/>
            <a:ext cx="6736257" cy="46831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gradFill>
                  <a:gsLst>
                    <a:gs pos="0">
                      <a:srgbClr val="85A8E6"/>
                    </a:gs>
                    <a:gs pos="80000">
                      <a:srgbClr val="E56560"/>
                    </a:gs>
                    <a:gs pos="44000">
                      <a:srgbClr val="DF126F"/>
                    </a:gs>
                  </a:gsLst>
                  <a:lin ang="0" scaled="0"/>
                </a:gradFill>
                <a:latin typeface="Proxima Nova" panose="02000506030000020004" pitchFamily="2" charset="0"/>
              </a:defRPr>
            </a:lvl1pPr>
            <a:lvl2pPr marL="457200" indent="0">
              <a:buFontTx/>
              <a:buNone/>
              <a:defRPr sz="2400" b="0" i="0">
                <a:latin typeface="Proxima Nova" panose="02000506030000020004" pitchFamily="2" charset="0"/>
              </a:defRPr>
            </a:lvl2pPr>
            <a:lvl3pPr marL="914400" indent="0">
              <a:buFontTx/>
              <a:buNone/>
              <a:defRPr sz="2400" b="0" i="0">
                <a:latin typeface="Proxima Nova" panose="02000506030000020004" pitchFamily="2" charset="0"/>
              </a:defRPr>
            </a:lvl3pPr>
            <a:lvl4pPr marL="1371600" indent="0">
              <a:buFontTx/>
              <a:buNone/>
              <a:defRPr sz="2400" b="0" i="0">
                <a:latin typeface="Proxima Nova" panose="02000506030000020004" pitchFamily="2" charset="0"/>
              </a:defRPr>
            </a:lvl4pPr>
            <a:lvl5pPr marL="1828800" indent="0">
              <a:buFontTx/>
              <a:buNone/>
              <a:defRPr sz="24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Tema</a:t>
            </a:r>
            <a:endParaRPr lang="en-PR"/>
          </a:p>
        </p:txBody>
      </p:sp>
      <p:sp>
        <p:nvSpPr>
          <p:cNvPr id="2" name="Text Placeholder 26">
            <a:extLst>
              <a:ext uri="{FF2B5EF4-FFF2-40B4-BE49-F238E27FC236}">
                <a16:creationId xmlns:a16="http://schemas.microsoft.com/office/drawing/2014/main" id="{70AC1638-D6B8-76A5-B335-70C738446F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6842" y="2668318"/>
            <a:ext cx="2272013" cy="3693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 i="0">
                <a:solidFill>
                  <a:srgbClr val="678CE4"/>
                </a:solidFill>
                <a:latin typeface="Proxima Nova Extrabold" panose="02000506030000020004" pitchFamily="2" charset="0"/>
              </a:defRPr>
            </a:lvl1pPr>
            <a:lvl2pPr marL="4572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2pPr>
            <a:lvl3pPr marL="9144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3pPr>
            <a:lvl4pPr marL="13716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4pPr>
            <a:lvl5pPr marL="18288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TÍTULO MAYÚSCULA</a:t>
            </a:r>
            <a:endParaRPr lang="en-PR"/>
          </a:p>
          <a:p>
            <a:pPr lvl="0"/>
            <a:endParaRPr lang="en-PR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96D4D16-A791-E217-73CC-A2128B61B2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56842" y="3069360"/>
            <a:ext cx="2898775" cy="1485118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latin typeface="Proxima Nova" panose="02000506030000020004" pitchFamily="2" charset="0"/>
              </a:defRPr>
            </a:lvl1pPr>
            <a:lvl2pPr>
              <a:defRPr sz="1600" b="0" i="0">
                <a:latin typeface="Proxima Nova" panose="02000506030000020004" pitchFamily="2" charset="0"/>
              </a:defRPr>
            </a:lvl2pPr>
            <a:lvl3pPr>
              <a:defRPr sz="1600" b="0" i="0">
                <a:latin typeface="Proxima Nova" panose="02000506030000020004" pitchFamily="2" charset="0"/>
              </a:defRPr>
            </a:lvl3pPr>
            <a:lvl4pPr>
              <a:defRPr sz="1600" b="0" i="0">
                <a:latin typeface="Proxima Nova" panose="02000506030000020004" pitchFamily="2" charset="0"/>
              </a:defRPr>
            </a:lvl4pPr>
            <a:lvl5pPr>
              <a:defRPr sz="16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Información</a:t>
            </a:r>
            <a:endParaRPr lang="en-US"/>
          </a:p>
          <a:p>
            <a:pPr lvl="0"/>
            <a:endParaRPr lang="en-US"/>
          </a:p>
          <a:p>
            <a:pPr lvl="0"/>
            <a:endParaRPr lang="en-PR"/>
          </a:p>
        </p:txBody>
      </p:sp>
      <p:sp>
        <p:nvSpPr>
          <p:cNvPr id="5" name="Text Placeholder 26">
            <a:extLst>
              <a:ext uri="{FF2B5EF4-FFF2-40B4-BE49-F238E27FC236}">
                <a16:creationId xmlns:a16="http://schemas.microsoft.com/office/drawing/2014/main" id="{E0DF3B2B-B31A-58AD-BC27-F0C8CAE00E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94324" y="2638337"/>
            <a:ext cx="2272013" cy="3693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 i="0">
                <a:solidFill>
                  <a:srgbClr val="678CE4"/>
                </a:solidFill>
                <a:latin typeface="Proxima Nova Extrabold" panose="02000506030000020004" pitchFamily="2" charset="0"/>
              </a:defRPr>
            </a:lvl1pPr>
            <a:lvl2pPr marL="4572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2pPr>
            <a:lvl3pPr marL="9144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3pPr>
            <a:lvl4pPr marL="13716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4pPr>
            <a:lvl5pPr marL="18288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TÍTULO MAYÚSCULA</a:t>
            </a:r>
            <a:endParaRPr lang="en-PR"/>
          </a:p>
          <a:p>
            <a:pPr lvl="0"/>
            <a:endParaRPr lang="en-PR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F8C2F56-8A6A-53E1-355F-A50C2E3973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4324" y="3039378"/>
            <a:ext cx="2898775" cy="1515099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latin typeface="Proxima Nova" panose="02000506030000020004" pitchFamily="2" charset="0"/>
              </a:defRPr>
            </a:lvl1pPr>
            <a:lvl2pPr>
              <a:defRPr sz="1600" b="0" i="0">
                <a:latin typeface="Proxima Nova" panose="02000506030000020004" pitchFamily="2" charset="0"/>
              </a:defRPr>
            </a:lvl2pPr>
            <a:lvl3pPr>
              <a:defRPr sz="1600" b="0" i="0">
                <a:latin typeface="Proxima Nova" panose="02000506030000020004" pitchFamily="2" charset="0"/>
              </a:defRPr>
            </a:lvl3pPr>
            <a:lvl4pPr>
              <a:defRPr sz="1600" b="0" i="0">
                <a:latin typeface="Proxima Nova" panose="02000506030000020004" pitchFamily="2" charset="0"/>
              </a:defRPr>
            </a:lvl4pPr>
            <a:lvl5pPr>
              <a:defRPr sz="16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Información</a:t>
            </a:r>
            <a:endParaRPr lang="en-US"/>
          </a:p>
          <a:p>
            <a:pPr lvl="0"/>
            <a:endParaRPr lang="en-US"/>
          </a:p>
          <a:p>
            <a:pPr lvl="0"/>
            <a:endParaRPr lang="en-PR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8B104191-14D7-F09D-C4B5-1BEE14375F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5613" y="4650766"/>
            <a:ext cx="2272013" cy="3693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 i="0">
                <a:solidFill>
                  <a:srgbClr val="D81E79"/>
                </a:solidFill>
                <a:latin typeface="Proxima Nova Extrabold" panose="02000506030000020004" pitchFamily="2" charset="0"/>
              </a:defRPr>
            </a:lvl1pPr>
            <a:lvl2pPr marL="4572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2pPr>
            <a:lvl3pPr marL="9144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3pPr>
            <a:lvl4pPr marL="13716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4pPr>
            <a:lvl5pPr marL="18288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TÍTULO MAYÚSCULA</a:t>
            </a:r>
            <a:endParaRPr lang="en-PR"/>
          </a:p>
          <a:p>
            <a:pPr lvl="0"/>
            <a:endParaRPr lang="en-PR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D382BC9-078E-716B-9D5E-421D99EA40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45613" y="5051807"/>
            <a:ext cx="2898775" cy="1485119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latin typeface="Proxima Nova" panose="02000506030000020004" pitchFamily="2" charset="0"/>
              </a:defRPr>
            </a:lvl1pPr>
            <a:lvl2pPr>
              <a:defRPr sz="1600" b="0" i="0">
                <a:latin typeface="Proxima Nova" panose="02000506030000020004" pitchFamily="2" charset="0"/>
              </a:defRPr>
            </a:lvl2pPr>
            <a:lvl3pPr>
              <a:defRPr sz="1600" b="0" i="0">
                <a:latin typeface="Proxima Nova" panose="02000506030000020004" pitchFamily="2" charset="0"/>
              </a:defRPr>
            </a:lvl3pPr>
            <a:lvl4pPr>
              <a:defRPr sz="1600" b="0" i="0">
                <a:latin typeface="Proxima Nova" panose="02000506030000020004" pitchFamily="2" charset="0"/>
              </a:defRPr>
            </a:lvl4pPr>
            <a:lvl5pPr>
              <a:defRPr sz="16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Información</a:t>
            </a:r>
            <a:endParaRPr lang="en-US"/>
          </a:p>
          <a:p>
            <a:pPr lvl="0"/>
            <a:endParaRPr lang="en-US"/>
          </a:p>
          <a:p>
            <a:pPr lvl="0"/>
            <a:endParaRPr lang="en-PR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977A739F-CC49-2648-CDFD-B045972318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83095" y="4650766"/>
            <a:ext cx="2272013" cy="3693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 i="0">
                <a:solidFill>
                  <a:srgbClr val="D81E79"/>
                </a:solidFill>
                <a:latin typeface="Proxima Nova Extrabold" panose="02000506030000020004" pitchFamily="2" charset="0"/>
              </a:defRPr>
            </a:lvl1pPr>
            <a:lvl2pPr marL="4572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2pPr>
            <a:lvl3pPr marL="9144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3pPr>
            <a:lvl4pPr marL="13716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4pPr>
            <a:lvl5pPr marL="1828800" indent="0">
              <a:buFontTx/>
              <a:buNone/>
              <a:defRPr sz="3200" b="1" i="0">
                <a:latin typeface="Proxima Nova Extrabold" panose="02000506030000020004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TÍTULO MAYÚSCULA</a:t>
            </a:r>
            <a:endParaRPr lang="en-PR"/>
          </a:p>
          <a:p>
            <a:pPr lvl="0"/>
            <a:endParaRPr lang="en-PR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E7A7561-B32E-7B6A-3F4E-DBBD1EC790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83095" y="5051808"/>
            <a:ext cx="2898775" cy="1485118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latin typeface="Proxima Nova" panose="02000506030000020004" pitchFamily="2" charset="0"/>
              </a:defRPr>
            </a:lvl1pPr>
            <a:lvl2pPr>
              <a:defRPr sz="1600" b="0" i="0">
                <a:latin typeface="Proxima Nova" panose="02000506030000020004" pitchFamily="2" charset="0"/>
              </a:defRPr>
            </a:lvl2pPr>
            <a:lvl3pPr>
              <a:defRPr sz="1600" b="0" i="0">
                <a:latin typeface="Proxima Nova" panose="02000506030000020004" pitchFamily="2" charset="0"/>
              </a:defRPr>
            </a:lvl3pPr>
            <a:lvl4pPr>
              <a:defRPr sz="1600" b="0" i="0">
                <a:latin typeface="Proxima Nova" panose="02000506030000020004" pitchFamily="2" charset="0"/>
              </a:defRPr>
            </a:lvl4pPr>
            <a:lvl5pPr>
              <a:defRPr sz="16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Información</a:t>
            </a:r>
            <a:endParaRPr lang="en-US"/>
          </a:p>
          <a:p>
            <a:pPr lvl="0"/>
            <a:endParaRPr lang="en-US"/>
          </a:p>
          <a:p>
            <a:pPr lvl="0"/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61679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ED29DC0-55AA-5B6C-3383-6BDA988BB3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5250" y="0"/>
            <a:ext cx="7016750" cy="6858000"/>
          </a:xfrm>
          <a:prstGeom prst="chevron">
            <a:avLst>
              <a:gd name="adj" fmla="val 316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/>
              <a:t>Image Placeholder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DE713E-0734-8286-09A4-4CA229EB9576}"/>
              </a:ext>
            </a:extLst>
          </p:cNvPr>
          <p:cNvCxnSpPr>
            <a:cxnSpLocks/>
          </p:cNvCxnSpPr>
          <p:nvPr userDrawn="1"/>
        </p:nvCxnSpPr>
        <p:spPr>
          <a:xfrm>
            <a:off x="10114297" y="-77410"/>
            <a:ext cx="2193561" cy="3467705"/>
          </a:xfrm>
          <a:prstGeom prst="line">
            <a:avLst/>
          </a:prstGeom>
          <a:ln w="53975">
            <a:gradFill>
              <a:gsLst>
                <a:gs pos="0">
                  <a:srgbClr val="85A8E6"/>
                </a:gs>
                <a:gs pos="69000">
                  <a:srgbClr val="DF126F"/>
                </a:gs>
                <a:gs pos="100000">
                  <a:srgbClr val="E5656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286D669-55DF-C4FD-E41B-6D64F72617D1}"/>
              </a:ext>
            </a:extLst>
          </p:cNvPr>
          <p:cNvSpPr txBox="1"/>
          <p:nvPr userDrawn="1"/>
        </p:nvSpPr>
        <p:spPr>
          <a:xfrm>
            <a:off x="941001" y="387786"/>
            <a:ext cx="219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100">
                <a:solidFill>
                  <a:schemeClr val="bg1"/>
                </a:solidFill>
                <a:latin typeface="Proxima Nova" panose="02000506030000020004" pitchFamily="2" charset="0"/>
                <a:ea typeface="Inter" panose="020B0502030000000004" pitchFamily="34" charset="0"/>
              </a:rPr>
              <a:t>INSPIRE GREATNESS</a:t>
            </a:r>
          </a:p>
        </p:txBody>
      </p:sp>
      <p:pic>
        <p:nvPicPr>
          <p:cNvPr id="13" name="Picture 12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FDE906BC-2B3F-755E-AED3-0A1B366AEB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7" y="261978"/>
            <a:ext cx="652241" cy="513226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4F5D11ED-9C67-AC5E-5C71-87173FE128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137" y="1710547"/>
            <a:ext cx="4718050" cy="769938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5400" b="1" i="0">
                <a:latin typeface="Proxima Nova Extrabold" panose="02000506030000020004" pitchFamily="2" charset="0"/>
              </a:defRPr>
            </a:lvl1pPr>
            <a:lvl2pPr marL="4572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2pPr>
            <a:lvl3pPr marL="9144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3pPr>
            <a:lvl4pPr marL="13716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4pPr>
            <a:lvl5pPr marL="1828800" indent="0">
              <a:buFontTx/>
              <a:buNone/>
              <a:defRPr sz="5400" b="1" i="0">
                <a:latin typeface="Proxima Nova Extrabold" panose="02000506030000020004" pitchFamily="2" charset="0"/>
              </a:defRPr>
            </a:lvl5pPr>
          </a:lstStyle>
          <a:p>
            <a:pPr lvl="0"/>
            <a:r>
              <a:rPr lang="en-US" err="1"/>
              <a:t>Título</a:t>
            </a:r>
            <a:endParaRPr lang="en-PR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C7DC7F1E-2FC8-44C5-7098-6548D66C38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137" y="2517526"/>
            <a:ext cx="3425825" cy="46831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gradFill>
                  <a:gsLst>
                    <a:gs pos="0">
                      <a:srgbClr val="85A8E6"/>
                    </a:gs>
                    <a:gs pos="80000">
                      <a:srgbClr val="E56560"/>
                    </a:gs>
                    <a:gs pos="44000">
                      <a:srgbClr val="DF126F"/>
                    </a:gs>
                  </a:gsLst>
                  <a:lin ang="0" scaled="0"/>
                </a:gradFill>
                <a:latin typeface="Proxima Nova" panose="02000506030000020004" pitchFamily="2" charset="0"/>
              </a:defRPr>
            </a:lvl1pPr>
            <a:lvl2pPr marL="457200" indent="0">
              <a:buFontTx/>
              <a:buNone/>
              <a:defRPr sz="2400" b="0" i="0">
                <a:latin typeface="Proxima Nova" panose="02000506030000020004" pitchFamily="2" charset="0"/>
              </a:defRPr>
            </a:lvl2pPr>
            <a:lvl3pPr marL="914400" indent="0">
              <a:buFontTx/>
              <a:buNone/>
              <a:defRPr sz="2400" b="0" i="0">
                <a:latin typeface="Proxima Nova" panose="02000506030000020004" pitchFamily="2" charset="0"/>
              </a:defRPr>
            </a:lvl3pPr>
            <a:lvl4pPr marL="1371600" indent="0">
              <a:buFontTx/>
              <a:buNone/>
              <a:defRPr sz="2400" b="0" i="0">
                <a:latin typeface="Proxima Nova" panose="02000506030000020004" pitchFamily="2" charset="0"/>
              </a:defRPr>
            </a:lvl4pPr>
            <a:lvl5pPr marL="1828800" indent="0">
              <a:buFontTx/>
              <a:buNone/>
              <a:defRPr sz="24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Subtítulo</a:t>
            </a:r>
            <a:endParaRPr lang="en-PR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6734D02-2ED2-1097-C507-C136D532BB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711" y="3568990"/>
            <a:ext cx="2898775" cy="262586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latin typeface="Proxima Nova" panose="02000506030000020004" pitchFamily="2" charset="0"/>
              </a:defRPr>
            </a:lvl1pPr>
            <a:lvl2pPr>
              <a:defRPr sz="1600" b="0" i="0">
                <a:latin typeface="Proxima Nova" panose="02000506030000020004" pitchFamily="2" charset="0"/>
              </a:defRPr>
            </a:lvl2pPr>
            <a:lvl3pPr>
              <a:defRPr sz="1600" b="0" i="0">
                <a:latin typeface="Proxima Nova" panose="02000506030000020004" pitchFamily="2" charset="0"/>
              </a:defRPr>
            </a:lvl3pPr>
            <a:lvl4pPr>
              <a:defRPr sz="1600" b="0" i="0">
                <a:latin typeface="Proxima Nova" panose="02000506030000020004" pitchFamily="2" charset="0"/>
              </a:defRPr>
            </a:lvl4pPr>
            <a:lvl5pPr>
              <a:defRPr sz="16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Información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Información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Información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Información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Información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PR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3020D38-82AC-4B3A-1B22-575489C0D1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5862" y="3585248"/>
            <a:ext cx="2898775" cy="2610872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latin typeface="Proxima Nova" panose="02000506030000020004" pitchFamily="2" charset="0"/>
              </a:defRPr>
            </a:lvl1pPr>
            <a:lvl2pPr>
              <a:defRPr sz="1600" b="0" i="0">
                <a:latin typeface="Proxima Nova" panose="02000506030000020004" pitchFamily="2" charset="0"/>
              </a:defRPr>
            </a:lvl2pPr>
            <a:lvl3pPr>
              <a:defRPr sz="1600" b="0" i="0">
                <a:latin typeface="Proxima Nova" panose="02000506030000020004" pitchFamily="2" charset="0"/>
              </a:defRPr>
            </a:lvl3pPr>
            <a:lvl4pPr>
              <a:defRPr sz="1600" b="0" i="0">
                <a:latin typeface="Proxima Nova" panose="02000506030000020004" pitchFamily="2" charset="0"/>
              </a:defRPr>
            </a:lvl4pPr>
            <a:lvl5pPr>
              <a:defRPr sz="16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err="1"/>
              <a:t>Información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Información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Información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Información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Información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PR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22534F-5CB0-9041-5029-2BF7FC6F0508}"/>
              </a:ext>
            </a:extLst>
          </p:cNvPr>
          <p:cNvCxnSpPr>
            <a:cxnSpLocks/>
          </p:cNvCxnSpPr>
          <p:nvPr userDrawn="1"/>
        </p:nvCxnSpPr>
        <p:spPr>
          <a:xfrm flipV="1">
            <a:off x="9998439" y="3467100"/>
            <a:ext cx="2302677" cy="3578277"/>
          </a:xfrm>
          <a:prstGeom prst="line">
            <a:avLst/>
          </a:prstGeom>
          <a:ln w="53975">
            <a:gradFill>
              <a:gsLst>
                <a:gs pos="0">
                  <a:srgbClr val="85A8E6"/>
                </a:gs>
                <a:gs pos="69000">
                  <a:srgbClr val="DF126F"/>
                </a:gs>
                <a:gs pos="100000">
                  <a:srgbClr val="E5656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47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C4BBC5-D2A8-EC39-DD95-5EA6A38665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1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R">
              <a:solidFill>
                <a:schemeClr val="bg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0597DE-9257-9219-6B4C-4698B738B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E750A7-BB5A-7067-822C-D70621F62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CF8A8-3639-47CC-FA9D-2AC150FB7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019AD-82FD-C748-8685-923BCF4B0534}" type="datetimeFigureOut">
              <a:rPr lang="en-PR" smtClean="0"/>
              <a:t>09/25/2024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1DB28-1A0E-4AFA-8509-7BF8B62D1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EEB1A-38F7-150B-61D6-6C3D7C26B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5A673-9823-B148-A3B3-9B61A0641F72}" type="slidenum">
              <a:rPr lang="en-PR" smtClean="0"/>
              <a:t>‹Nº›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62567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67" r:id="rId4"/>
    <p:sldLayoutId id="2147483651" r:id="rId5"/>
    <p:sldLayoutId id="2147483652" r:id="rId6"/>
    <p:sldLayoutId id="2147483657" r:id="rId7"/>
    <p:sldLayoutId id="2147483666" r:id="rId8"/>
    <p:sldLayoutId id="2147483660" r:id="rId9"/>
    <p:sldLayoutId id="2147483654" r:id="rId10"/>
    <p:sldLayoutId id="2147483668" r:id="rId11"/>
    <p:sldLayoutId id="2147483672" r:id="rId12"/>
    <p:sldLayoutId id="2147483669" r:id="rId13"/>
    <p:sldLayoutId id="2147483655" r:id="rId14"/>
    <p:sldLayoutId id="2147483656" r:id="rId15"/>
    <p:sldLayoutId id="2147483658" r:id="rId16"/>
    <p:sldLayoutId id="2147483671" r:id="rId17"/>
    <p:sldLayoutId id="2147483659" r:id="rId18"/>
    <p:sldLayoutId id="2147483661" r:id="rId19"/>
    <p:sldLayoutId id="2147483662" r:id="rId20"/>
    <p:sldLayoutId id="2147483663" r:id="rId21"/>
    <p:sldLayoutId id="2147483670" r:id="rId22"/>
    <p:sldLayoutId id="2147483674" r:id="rId23"/>
    <p:sldLayoutId id="2147483664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revencionsuicidio.salud.pr.gov/wp-admin/edit.php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529323-8BCB-926D-CFD9-E853DB13D9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932" y="1422813"/>
            <a:ext cx="11840308" cy="12180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>
                <a:latin typeface="Proxima Nova Extrabold"/>
              </a:rPr>
              <a:t>Comisión para la Prevención del Suicidio</a:t>
            </a:r>
            <a:endParaRPr lang="en-PR">
              <a:latin typeface="Proxima Nova Extrabold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AD64A-8A7F-3135-804D-56E7F9A0B3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D5AAA-8B73-E6CB-9C03-1977EF5330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Yadiel Nieves Cardona</a:t>
            </a:r>
            <a:endParaRPr lang="en-P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AB9AE6-245A-EC03-52F7-F6E4B595CA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n-NO"/>
              <a:t>Microsoft 365 / SP Developer I</a:t>
            </a:r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7189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8554AF4-9F76-EC92-DE42-ECC81B04F494}"/>
              </a:ext>
            </a:extLst>
          </p:cNvPr>
          <p:cNvSpPr txBox="1">
            <a:spLocks/>
          </p:cNvSpPr>
          <p:nvPr/>
        </p:nvSpPr>
        <p:spPr>
          <a:xfrm>
            <a:off x="6992985" y="1026723"/>
            <a:ext cx="4981303" cy="24233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R"/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6E4DB5A6-2261-504F-E7B5-363177C76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77" y="853233"/>
            <a:ext cx="9640045" cy="519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93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4B99B3-F9E4-DE34-334D-3864037AF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71" y="3034619"/>
            <a:ext cx="3429000" cy="788761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Header </a:t>
            </a:r>
            <a:br>
              <a:rPr lang="en-US"/>
            </a:br>
            <a:r>
              <a:rPr lang="en-US"/>
              <a:t>&amp; </a:t>
            </a:r>
            <a:br>
              <a:rPr lang="en-US"/>
            </a:br>
            <a:r>
              <a:rPr lang="en-US"/>
              <a:t>Footer</a:t>
            </a:r>
            <a:endParaRPr lang="en-PR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2155494-A284-FCF4-7D11-0071EE724309}"/>
              </a:ext>
            </a:extLst>
          </p:cNvPr>
          <p:cNvSpPr txBox="1">
            <a:spLocks/>
          </p:cNvSpPr>
          <p:nvPr/>
        </p:nvSpPr>
        <p:spPr>
          <a:xfrm>
            <a:off x="50444" y="4595416"/>
            <a:ext cx="3923211" cy="788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Proxima Nova Extrabold" panose="0200050603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PR" sz="1400"/>
              <a:t>https://prevencionsuicidio.salud.pr.gov/wp-admin/admin.php?page=avada-layouts</a:t>
            </a:r>
            <a:endParaRPr lang="en-PR" sz="1400"/>
          </a:p>
        </p:txBody>
      </p:sp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17D1EDDE-1D31-DDF5-E655-49B14A214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96104"/>
            <a:ext cx="4261004" cy="48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83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4B99B3-F9E4-DE34-334D-3864037AF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71" y="3034619"/>
            <a:ext cx="3429000" cy="788761"/>
          </a:xfrm>
        </p:spPr>
        <p:txBody>
          <a:bodyPr>
            <a:normAutofit fontScale="90000"/>
          </a:bodyPr>
          <a:lstStyle/>
          <a:p>
            <a:pPr algn="ctr"/>
            <a:r>
              <a:rPr lang="en-US" err="1">
                <a:latin typeface="Proxima Nova Extrabold"/>
              </a:rPr>
              <a:t>Menú</a:t>
            </a:r>
            <a:endParaRPr lang="en-PR" err="1">
              <a:latin typeface="Proxima Nova Extrabold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2155494-A284-FCF4-7D11-0071EE724309}"/>
              </a:ext>
            </a:extLst>
          </p:cNvPr>
          <p:cNvSpPr txBox="1">
            <a:spLocks/>
          </p:cNvSpPr>
          <p:nvPr/>
        </p:nvSpPr>
        <p:spPr>
          <a:xfrm>
            <a:off x="50270" y="3935016"/>
            <a:ext cx="3923211" cy="788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Proxima Nova Extrabold" panose="0200050603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PR" sz="1400"/>
              <a:t>https://prevencionsuicidio.salud.pr.gov/wp-admin/nav-menus.php</a:t>
            </a:r>
            <a:endParaRPr lang="en-PR" sz="140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4FDBDFF-17A9-0C6C-077C-BA5A24DEC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314"/>
          <a:stretch/>
        </p:blipFill>
        <p:spPr>
          <a:xfrm>
            <a:off x="4537633" y="736911"/>
            <a:ext cx="7353196" cy="53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49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4B99B3-F9E4-DE34-334D-3864037AF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4" y="3034620"/>
            <a:ext cx="3928087" cy="788761"/>
          </a:xfrm>
        </p:spPr>
        <p:txBody>
          <a:bodyPr>
            <a:noAutofit/>
          </a:bodyPr>
          <a:lstStyle/>
          <a:p>
            <a:pPr algn="ctr"/>
            <a:r>
              <a:rPr lang="es-PR" sz="3600">
                <a:latin typeface="Proxima Nova Extrabold"/>
              </a:rPr>
              <a:t>Añadir</a:t>
            </a:r>
            <a:r>
              <a:rPr lang="en-US" sz="3600">
                <a:latin typeface="Proxima Nova Extrabold"/>
              </a:rPr>
              <a:t>/E</a:t>
            </a:r>
            <a:r>
              <a:rPr lang="es-PR" sz="3600" err="1">
                <a:latin typeface="Proxima Nova Extrabold"/>
              </a:rPr>
              <a:t>ditar</a:t>
            </a:r>
            <a:r>
              <a:rPr lang="es-PR" sz="3600">
                <a:latin typeface="Proxima Nova Extrabold"/>
              </a:rPr>
              <a:t> información</a:t>
            </a:r>
            <a:endParaRPr lang="en-PR" sz="3600">
              <a:latin typeface="Proxima Nova Extrabold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2155494-A284-FCF4-7D11-0071EE724309}"/>
              </a:ext>
            </a:extLst>
          </p:cNvPr>
          <p:cNvSpPr txBox="1">
            <a:spLocks/>
          </p:cNvSpPr>
          <p:nvPr/>
        </p:nvSpPr>
        <p:spPr>
          <a:xfrm>
            <a:off x="60960" y="4119347"/>
            <a:ext cx="3923211" cy="788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Proxima Nova Extrabold" panose="02000506030000020004" pitchFamily="2" charset="0"/>
                <a:ea typeface="+mj-ea"/>
                <a:cs typeface="+mj-cs"/>
              </a:defRPr>
            </a:lvl1pPr>
          </a:lstStyle>
          <a:p>
            <a:endParaRPr lang="en-PR" sz="140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E2AFCBA-2CC0-9556-F958-A222511F0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469" y="949960"/>
            <a:ext cx="6520723" cy="495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88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8554AF4-9F76-EC92-DE42-ECC81B04F494}"/>
              </a:ext>
            </a:extLst>
          </p:cNvPr>
          <p:cNvSpPr txBox="1">
            <a:spLocks/>
          </p:cNvSpPr>
          <p:nvPr/>
        </p:nvSpPr>
        <p:spPr>
          <a:xfrm>
            <a:off x="6979922" y="1005686"/>
            <a:ext cx="4981303" cy="242331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R" sz="2400">
                <a:latin typeface="Proxima Nova" panose="02000506030000020004"/>
              </a:rPr>
              <a:t>Cada página se divide en “Containers” </a:t>
            </a:r>
            <a:r>
              <a:rPr lang="en-US" sz="2400">
                <a:latin typeface="Proxima Nova" panose="02000506030000020004"/>
              </a:rPr>
              <a:t>/ Contenedores</a:t>
            </a:r>
            <a:r>
              <a:rPr lang="es-PR" sz="2400">
                <a:latin typeface="Proxima Nova" panose="02000506030000020004"/>
              </a:rPr>
              <a:t>, dentro de cada contenedor se encuentran los Elementos o hasta “Nested containers” / Contenedores anidados.</a:t>
            </a:r>
          </a:p>
          <a:p>
            <a:r>
              <a:rPr lang="es-PR" sz="2400">
                <a:latin typeface="Proxima Nova" panose="02000506030000020004"/>
              </a:rPr>
              <a:t>Los Contenedores y Elementos se puede Copiar o pegar, y hasta guardarlos para usarlos luego en algo llamado “Avada Builder Library”.</a:t>
            </a:r>
          </a:p>
          <a:p>
            <a:r>
              <a:rPr lang="es-PR" sz="2400">
                <a:latin typeface="Proxima Nova" panose="02000506030000020004"/>
              </a:rPr>
              <a:t>Las páginas completas también se pueden guardar para luego utilizarlas como plantilla.</a:t>
            </a:r>
          </a:p>
          <a:p>
            <a:endParaRPr lang="en-US" sz="2400">
              <a:latin typeface="Proxima Nova" panose="02000506030000020004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F838DD3-F51B-543E-0944-F1255D324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14" y="1148643"/>
            <a:ext cx="6261465" cy="3364570"/>
          </a:xfrm>
          <a:prstGeom prst="rect">
            <a:avLst/>
          </a:prstGeom>
        </p:spPr>
      </p:pic>
      <p:pic>
        <p:nvPicPr>
          <p:cNvPr id="3" name="Picture 2" descr="A 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F57BC0A9-9D54-2235-D27D-2C69ED61F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67" y="4949147"/>
            <a:ext cx="5738357" cy="9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04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8554AF4-9F76-EC92-DE42-ECC81B04F494}"/>
              </a:ext>
            </a:extLst>
          </p:cNvPr>
          <p:cNvSpPr txBox="1">
            <a:spLocks/>
          </p:cNvSpPr>
          <p:nvPr/>
        </p:nvSpPr>
        <p:spPr>
          <a:xfrm>
            <a:off x="6858002" y="2217343"/>
            <a:ext cx="4981303" cy="242331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R" sz="2400">
                <a:latin typeface="Proxima Nova" panose="02000506030000020004"/>
              </a:rPr>
              <a:t>Siempre recordar guardar los cambios ya sea en “drafts” o “Publish” </a:t>
            </a:r>
          </a:p>
          <a:p>
            <a:r>
              <a:rPr lang="es-PR" sz="2400">
                <a:latin typeface="Proxima Nova" panose="02000506030000020004"/>
              </a:rPr>
              <a:t>Existe la manera de ver la página sin publicarla y se puede cambiar entre móvil, Tablet y computadora.</a:t>
            </a:r>
          </a:p>
        </p:txBody>
      </p:sp>
      <p:pic>
        <p:nvPicPr>
          <p:cNvPr id="5" name="Picture 4" descr="A blue and black rectangular object with a red button&#10;&#10;Description automatically generated">
            <a:extLst>
              <a:ext uri="{FF2B5EF4-FFF2-40B4-BE49-F238E27FC236}">
                <a16:creationId xmlns:a16="http://schemas.microsoft.com/office/drawing/2014/main" id="{FB180101-A3F6-CD60-9168-959A60069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14" y="1635606"/>
            <a:ext cx="2629128" cy="944962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7D97C5B-6FBB-D458-EC45-C98D5EDAF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89" y="2847263"/>
            <a:ext cx="2781541" cy="2537680"/>
          </a:xfrm>
          <a:prstGeom prst="rect">
            <a:avLst/>
          </a:prstGeom>
        </p:spPr>
      </p:pic>
      <p:pic>
        <p:nvPicPr>
          <p:cNvPr id="9" name="Picture 8" descr="A close up of a button&#10;&#10;Description automatically generated">
            <a:extLst>
              <a:ext uri="{FF2B5EF4-FFF2-40B4-BE49-F238E27FC236}">
                <a16:creationId xmlns:a16="http://schemas.microsoft.com/office/drawing/2014/main" id="{206B4DF9-1D89-8B22-DDCD-9894FD021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028" y="3144441"/>
            <a:ext cx="701101" cy="914479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52979339-1497-51CB-D094-2D1F8E84E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4375" y="4386636"/>
            <a:ext cx="1478408" cy="9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17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4B99B3-F9E4-DE34-334D-3864037AF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08" y="3034620"/>
            <a:ext cx="3910263" cy="788761"/>
          </a:xfrm>
        </p:spPr>
        <p:txBody>
          <a:bodyPr>
            <a:noAutofit/>
          </a:bodyPr>
          <a:lstStyle/>
          <a:p>
            <a:pPr algn="ctr"/>
            <a:r>
              <a:rPr lang="es-PR" sz="3600"/>
              <a:t>Traducciones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2155494-A284-FCF4-7D11-0071EE724309}"/>
              </a:ext>
            </a:extLst>
          </p:cNvPr>
          <p:cNvSpPr txBox="1">
            <a:spLocks/>
          </p:cNvSpPr>
          <p:nvPr/>
        </p:nvSpPr>
        <p:spPr>
          <a:xfrm>
            <a:off x="60960" y="4119347"/>
            <a:ext cx="3923211" cy="788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Proxima Nova Extrabold" panose="02000506030000020004" pitchFamily="2" charset="0"/>
                <a:ea typeface="+mj-ea"/>
                <a:cs typeface="+mj-cs"/>
              </a:defRPr>
            </a:lvl1pPr>
          </a:lstStyle>
          <a:p>
            <a:endParaRPr lang="en-PR" sz="140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BD439126-5F6F-CBD2-D5E1-579920FA9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665" y="281667"/>
            <a:ext cx="3368332" cy="629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25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DA3C46-F6E1-3C56-D02F-7E984C9F9C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Gracias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20001-62B1-1D0C-73C3-6A3855B55D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469112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43C973-567D-AF7B-67D4-15E5437115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D6C5CB-BFE1-BBF8-22C2-E007E0B805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0C026C0-0DB1-C7E1-95F6-D19004986A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990842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7559FC-162B-F649-18DB-D29B5A1149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85C53-B200-B8C8-F792-87B887FA81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196698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222EEF-7C28-5AC3-8700-A9B6C8A7DD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2" y="3064351"/>
            <a:ext cx="4697730" cy="73945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/>
              <a:t>Agenda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63432-220A-29B0-823D-4F40851CB6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PR">
                <a:latin typeface="Proxima Nova"/>
              </a:rPr>
              <a:t>Cómo entrar a la página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57EFE-1AC6-18B2-1595-F813FF982A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PR"/>
              <a:t>Crear Cuenta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A1402B-CDBC-2D26-622E-E899789C12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PR">
                <a:latin typeface="Proxima Nova"/>
              </a:rPr>
              <a:t>Editar páginas / crear páginas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AA5202-ACAB-9289-66EB-F1CCF50D04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Header &amp; Footer</a:t>
            </a:r>
            <a:endParaRPr lang="en-PR"/>
          </a:p>
          <a:p>
            <a:endParaRPr lang="en-P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7DC335-EF13-D6CA-89D2-E6B76DF372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latin typeface="Proxima Nova"/>
              </a:rPr>
              <a:t>Menú</a:t>
            </a:r>
            <a:endParaRPr lang="en-PR" err="1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17088D-6BA4-356B-95BA-366CC4F94C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s-PR"/>
              <a:t>Añadir información </a:t>
            </a:r>
            <a:r>
              <a:rPr lang="en-US"/>
              <a:t>/ </a:t>
            </a:r>
            <a:r>
              <a:rPr lang="es-PR"/>
              <a:t>Editar información</a:t>
            </a:r>
            <a:endParaRPr lang="en-PR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EA4CC1-D9BE-228F-4D2E-1D6BC984BF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PR"/>
              <a:t>Traducciones</a:t>
            </a:r>
          </a:p>
        </p:txBody>
      </p:sp>
    </p:spTree>
    <p:extLst>
      <p:ext uri="{BB962C8B-B14F-4D97-AF65-F5344CB8AC3E}">
        <p14:creationId xmlns:p14="http://schemas.microsoft.com/office/powerpoint/2010/main" val="2073006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16AF053-5F0D-FE8B-9D50-7287DC6AF8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658197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D750B63-006A-132F-4044-6532E68685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8827C-F586-BF69-8CD3-89D192E48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FDE23-2FEB-CD57-2FB0-12B717C2ED9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1" y="1687286"/>
            <a:ext cx="6619194" cy="480558"/>
          </a:xfrm>
        </p:spPr>
        <p:txBody>
          <a:bodyPr/>
          <a:lstStyle/>
          <a:p>
            <a:endParaRPr lang="en-P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2D71C6-068F-5F58-936A-5318793D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493590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C9BC1B3-B283-449F-176A-B8DDEAC010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F88511-809F-26CC-DCE3-F135CD76EF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94C041-FB55-4790-DEE4-FFB801B5E2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81C330-2364-60A0-39C7-AA83E2A879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C4AC912-B15C-C863-0B91-EFA185CEC8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03FDC-B0E4-82BE-8866-AAF1E4C50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72C2C2-FA42-3614-2A45-9C9B86D7E4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921878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3927A09-109D-0AFC-2D92-44DBE5C198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C1EC4-98F8-8E64-2468-AAFD4144FE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5206E8-0852-B6F8-00EC-BAA3CFA336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3DB573-0702-F851-9483-82820702F3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EE2877-A338-4259-3EC3-008AF0A102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574BEE-037A-E7EE-C497-3D767148B2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C66AD2E-C9C2-203D-4FF0-B210487640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8B09DC-34F8-AB8E-AFCC-A9D6D717ED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37F943-351B-AF67-C078-6F738CF91AA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B3F0AF6-E1D1-AB3A-A653-6811F47856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4FA4A8C-3D1C-687D-FE9B-BFF853F425C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494423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C832C3-47B2-4117-FD40-CF9D8F551A3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6A01F-B60E-306B-08B7-77F6022FF25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75094" y="1641137"/>
            <a:ext cx="7966075" cy="381998"/>
          </a:xfrm>
        </p:spPr>
        <p:txBody>
          <a:bodyPr>
            <a:normAutofit fontScale="85000" lnSpcReduction="20000"/>
          </a:bodyPr>
          <a:lstStyle/>
          <a:p>
            <a:endParaRPr lang="en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0771A-9775-53C9-DB01-4F2D18018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ED0CB1-398E-5E81-A6ED-955A9D4519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8BED2D-2500-8E5B-63B0-6FF8AB5FFF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607474-3DA1-0857-5CCE-2B2178C8E4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75A882-3649-586C-EE4A-47B41C4150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DAE876-5243-9046-7ABF-F7A934ACC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420376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8556FA4-F7D3-DD56-7664-EDBB3FA434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16882-D265-C508-03D8-6C9AD7734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CD25F3-4F48-B3CE-CBB9-9044854489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F333C8-5DAD-6CB2-C7EA-D97E534B5E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283748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4670DB6-2BD7-3CA6-B4E1-23A9BC46F6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D0482-AC89-1E6D-C965-BA6D082080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BE539-1E72-79FA-7138-A070D28963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595060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54291E9-70F9-6E07-B49B-4C20457236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78A43-C6A4-502C-8ADF-86D5515B83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2ACCE-6C13-39D9-2A3D-25197CD883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1A6B22-0E64-FDDF-199F-F890737D6D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00FC7D-B509-4082-DAD5-ECDDD9213D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75026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F41CB1-5CB7-54A7-FAFF-943197A21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4B99B3-F9E4-DE34-334D-3864037AF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3034620"/>
            <a:ext cx="3429000" cy="788761"/>
          </a:xfrm>
        </p:spPr>
        <p:txBody>
          <a:bodyPr>
            <a:normAutofit fontScale="90000"/>
          </a:bodyPr>
          <a:lstStyle/>
          <a:p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4194143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51A0C-797E-C8FD-68D6-CDF2B9A29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62E3E-A473-DF89-7C2D-68C1AA65FE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26643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4B99B3-F9E4-DE34-334D-3864037AF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11" y="3034620"/>
            <a:ext cx="3429000" cy="788761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Inicio</a:t>
            </a:r>
            <a:endParaRPr lang="en-PR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2155494-A284-FCF4-7D11-0071EE724309}"/>
              </a:ext>
            </a:extLst>
          </p:cNvPr>
          <p:cNvSpPr txBox="1">
            <a:spLocks/>
          </p:cNvSpPr>
          <p:nvPr/>
        </p:nvSpPr>
        <p:spPr>
          <a:xfrm>
            <a:off x="0" y="4119347"/>
            <a:ext cx="4058194" cy="788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Proxima Nova Extrabold" panose="0200050603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400"/>
              <a:t>https://prevencionsuicidio.salud.pr.gov/</a:t>
            </a:r>
            <a:endParaRPr lang="en-PR" sz="1400"/>
          </a:p>
        </p:txBody>
      </p:sp>
      <p:pic>
        <p:nvPicPr>
          <p:cNvPr id="7" name="Picture 6" descr="A yellow origami bird on a purple background&#10;&#10;Description automatically generated">
            <a:extLst>
              <a:ext uri="{FF2B5EF4-FFF2-40B4-BE49-F238E27FC236}">
                <a16:creationId xmlns:a16="http://schemas.microsoft.com/office/drawing/2014/main" id="{A3C02C38-0298-6AFD-D919-11E7A411F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227" y="1417384"/>
            <a:ext cx="7731162" cy="402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11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844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E7A002-1C98-804A-DA3D-A2B08D9CF1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50518-2050-5174-EF66-97A8944F0F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416983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4B99B3-F9E4-DE34-334D-3864037AF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51" y="3034620"/>
            <a:ext cx="3429000" cy="788761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Proxima Nova Extrabold"/>
              </a:rPr>
              <a:t>Admin </a:t>
            </a:r>
            <a:br>
              <a:rPr lang="en-US">
                <a:latin typeface="Proxima Nova Extrabold"/>
              </a:rPr>
            </a:br>
            <a:r>
              <a:rPr lang="en-US">
                <a:latin typeface="Proxima Nova Extrabold"/>
              </a:rPr>
              <a:t>Log In</a:t>
            </a:r>
            <a:endParaRPr lang="en-PR">
              <a:latin typeface="Proxima Nova Extrabold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2155494-A284-FCF4-7D11-0071EE724309}"/>
              </a:ext>
            </a:extLst>
          </p:cNvPr>
          <p:cNvSpPr txBox="1">
            <a:spLocks/>
          </p:cNvSpPr>
          <p:nvPr/>
        </p:nvSpPr>
        <p:spPr>
          <a:xfrm>
            <a:off x="60960" y="4119347"/>
            <a:ext cx="3923211" cy="788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Proxima Nova Extrabold" panose="0200050603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400"/>
              <a:t>https://prevencionsuicidio.salud.pr.gov/wp-login.php</a:t>
            </a:r>
            <a:endParaRPr lang="en-PR" sz="1400"/>
          </a:p>
        </p:txBody>
      </p:sp>
      <p:pic>
        <p:nvPicPr>
          <p:cNvPr id="2" name="Imagen 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99AFD70-63D5-8E77-F5EE-C842D087C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508" y="528528"/>
            <a:ext cx="3933607" cy="579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64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4B99B3-F9E4-DE34-334D-3864037AF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64" y="3034620"/>
            <a:ext cx="3905807" cy="788761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Crear Usuarios</a:t>
            </a:r>
            <a:endParaRPr lang="en-PR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2155494-A284-FCF4-7D11-0071EE724309}"/>
              </a:ext>
            </a:extLst>
          </p:cNvPr>
          <p:cNvSpPr txBox="1">
            <a:spLocks/>
          </p:cNvSpPr>
          <p:nvPr/>
        </p:nvSpPr>
        <p:spPr>
          <a:xfrm>
            <a:off x="60960" y="4119347"/>
            <a:ext cx="3923211" cy="788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Proxima Nova Extrabold" panose="0200050603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400"/>
              <a:t>https://prevencionsuicidio.salud.pr.gov/wp-admin/users.php</a:t>
            </a:r>
            <a:endParaRPr lang="en-PR" sz="1400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1033C4D7-5F8A-52A2-A254-A02F2A86D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030"/>
          <a:stretch/>
        </p:blipFill>
        <p:spPr>
          <a:xfrm>
            <a:off x="4417419" y="948705"/>
            <a:ext cx="7445580" cy="496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1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F04B909-F23E-E278-6B63-5163E268F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44" y="776846"/>
            <a:ext cx="4780563" cy="5304307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D6928692-E2B1-8B0C-02E9-07AF4D156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292" y="1145176"/>
            <a:ext cx="1295512" cy="1767993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8554AF4-9F76-EC92-DE42-ECC81B04F494}"/>
              </a:ext>
            </a:extLst>
          </p:cNvPr>
          <p:cNvSpPr txBox="1">
            <a:spLocks/>
          </p:cNvSpPr>
          <p:nvPr/>
        </p:nvSpPr>
        <p:spPr>
          <a:xfrm>
            <a:off x="6801397" y="3289510"/>
            <a:ext cx="4981303" cy="24233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s-ES" sz="1400">
                <a:latin typeface="Proxima Nova" panose="02000506030000020004"/>
              </a:rPr>
              <a:t>Administrador: Tiene acceso a todas las configuraciones del sitio, plugins, temas y contenido.</a:t>
            </a:r>
          </a:p>
          <a:p>
            <a:pPr marL="571500" indent="-571500"/>
            <a:r>
              <a:rPr lang="es-ES" sz="1400">
                <a:latin typeface="Proxima Nova" panose="02000506030000020004"/>
              </a:rPr>
              <a:t>Editor: Puede publicar y editar todas las publicaciones de todos los usuarios.</a:t>
            </a:r>
          </a:p>
          <a:p>
            <a:pPr marL="571500" indent="-571500"/>
            <a:r>
              <a:rPr lang="es-ES" sz="1400">
                <a:latin typeface="Proxima Nova" panose="02000506030000020004"/>
              </a:rPr>
              <a:t>Autor: Puede publicar y editar sus propias publicaciones.</a:t>
            </a:r>
          </a:p>
          <a:p>
            <a:pPr marL="571500" indent="-571500"/>
            <a:r>
              <a:rPr lang="es-ES" sz="1400">
                <a:latin typeface="Proxima Nova" panose="02000506030000020004"/>
              </a:rPr>
              <a:t>Colaborador: Puede escribir y editar sus propias publicaciones, pero no puede publicar nada.</a:t>
            </a:r>
          </a:p>
          <a:p>
            <a:pPr marL="571500" indent="-571500"/>
            <a:r>
              <a:rPr lang="es-ES" sz="1400">
                <a:latin typeface="Proxima Nova" panose="02000506030000020004"/>
              </a:rPr>
              <a:t>Suscriptor: Puede gestionar su propio perfil (útil para los comentaristas).</a:t>
            </a:r>
            <a:endParaRPr lang="en-PR" sz="1400">
              <a:latin typeface="Proxima Nova" panose="020005060300000200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PR">
              <a:latin typeface="Proxima Nova" panose="02000506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773748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8554AF4-9F76-EC92-DE42-ECC81B04F494}"/>
              </a:ext>
            </a:extLst>
          </p:cNvPr>
          <p:cNvSpPr txBox="1">
            <a:spLocks/>
          </p:cNvSpPr>
          <p:nvPr/>
        </p:nvSpPr>
        <p:spPr>
          <a:xfrm>
            <a:off x="1203959" y="1228493"/>
            <a:ext cx="9641840" cy="242331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R">
                <a:latin typeface="Proxima Nova"/>
              </a:rPr>
              <a:t>Existen varias formas de entrar a editar las páginas:</a:t>
            </a:r>
            <a:br>
              <a:rPr lang="es-PR">
                <a:latin typeface="Proxima Nova"/>
              </a:rPr>
            </a:br>
            <a:r>
              <a:rPr lang="es-PR">
                <a:latin typeface="Proxima Nova"/>
                <a:hlinkClick r:id="rId2"/>
              </a:rPr>
              <a:t>https://prevencionsuicidio.salud.pr.gov/wp-admin/edit.php</a:t>
            </a:r>
            <a:endParaRPr lang="es-PR">
              <a:latin typeface="Proxima Nov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P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FE880-23F1-C099-BFDC-BF693F3BB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5" y="2906076"/>
            <a:ext cx="11225349" cy="920211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977229C-C923-79FC-D341-4ED0356C8D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42" r="3650" b="5109"/>
          <a:stretch/>
        </p:blipFill>
        <p:spPr>
          <a:xfrm>
            <a:off x="1439091" y="4455192"/>
            <a:ext cx="1419497" cy="1091937"/>
          </a:xfrm>
          <a:prstGeom prst="rect">
            <a:avLst/>
          </a:prstGeom>
        </p:spPr>
      </p:pic>
      <p:pic>
        <p:nvPicPr>
          <p:cNvPr id="7" name="Picture 6" descr="A blue rectangle with white text&#10;&#10;Description automatically generated">
            <a:extLst>
              <a:ext uri="{FF2B5EF4-FFF2-40B4-BE49-F238E27FC236}">
                <a16:creationId xmlns:a16="http://schemas.microsoft.com/office/drawing/2014/main" id="{B461B55C-AB64-6199-0845-FE4815F10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0230" y="4578210"/>
            <a:ext cx="1714649" cy="845893"/>
          </a:xfrm>
          <a:prstGeom prst="rect">
            <a:avLst/>
          </a:prstGeom>
        </p:spPr>
      </p:pic>
      <p:pic>
        <p:nvPicPr>
          <p:cNvPr id="13" name="Picture 12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933EDA63-FE0A-F1F3-C4E2-4F02E03AB2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6699" y="4669659"/>
            <a:ext cx="4267570" cy="6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2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8554AF4-9F76-EC92-DE42-ECC81B04F494}"/>
              </a:ext>
            </a:extLst>
          </p:cNvPr>
          <p:cNvSpPr txBox="1">
            <a:spLocks/>
          </p:cNvSpPr>
          <p:nvPr/>
        </p:nvSpPr>
        <p:spPr>
          <a:xfrm>
            <a:off x="6962505" y="813363"/>
            <a:ext cx="4981303" cy="49365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R" sz="2400">
                <a:latin typeface="Proxima Nova" panose="02000506030000020004"/>
              </a:rPr>
              <a:t>En la pestaña de Navegador te muestra todo los contenedores y elementos de la página.</a:t>
            </a:r>
          </a:p>
          <a:p>
            <a:r>
              <a:rPr lang="es-PR" sz="2400">
                <a:latin typeface="Proxima Nova" panose="02000506030000020004"/>
              </a:rPr>
              <a:t>En la pestaña de opciones de página se puede editar varios atributos como la página padre y Personalizar el CSS en esta página. </a:t>
            </a:r>
          </a:p>
          <a:p>
            <a:r>
              <a:rPr lang="es-PR" sz="2400">
                <a:latin typeface="Proxima Nova" panose="02000506030000020004"/>
              </a:rPr>
              <a:t>En la pestaña Opciones Globales se encuentran los colores, Layout de la página entre otros elementos que se aplican en todas las páginas.</a:t>
            </a:r>
          </a:p>
          <a:p>
            <a:endParaRPr lang="es-PR" sz="2400">
              <a:latin typeface="Proxima Nova" panose="02000506030000020004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F838DD3-F51B-543E-0944-F1255D324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14" y="1148643"/>
            <a:ext cx="6261465" cy="3364570"/>
          </a:xfrm>
          <a:prstGeom prst="rect">
            <a:avLst/>
          </a:prstGeom>
        </p:spPr>
      </p:pic>
      <p:pic>
        <p:nvPicPr>
          <p:cNvPr id="8" name="Picture 7" descr="A screenshot of a browser window&#10;&#10;Description automatically generated">
            <a:extLst>
              <a:ext uri="{FF2B5EF4-FFF2-40B4-BE49-F238E27FC236}">
                <a16:creationId xmlns:a16="http://schemas.microsoft.com/office/drawing/2014/main" id="{2E9FFE19-95FF-F6E5-F1F9-111647B805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219"/>
          <a:stretch/>
        </p:blipFill>
        <p:spPr>
          <a:xfrm>
            <a:off x="473114" y="5040802"/>
            <a:ext cx="3071126" cy="450840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AAF4FEB1-3DE0-02C1-F683-126EF18D96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3781"/>
          <a:stretch/>
        </p:blipFill>
        <p:spPr>
          <a:xfrm>
            <a:off x="3663453" y="5040802"/>
            <a:ext cx="3071126" cy="45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37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4B99B3-F9E4-DE34-334D-3864037AF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08" y="3034620"/>
            <a:ext cx="3910263" cy="788761"/>
          </a:xfrm>
        </p:spPr>
        <p:txBody>
          <a:bodyPr>
            <a:normAutofit fontScale="90000"/>
          </a:bodyPr>
          <a:lstStyle/>
          <a:p>
            <a:pPr algn="ctr"/>
            <a:r>
              <a:rPr lang="es-PR">
                <a:latin typeface="Proxima Nova Extrabold"/>
              </a:rPr>
              <a:t>Crear Nueva Página</a:t>
            </a:r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2155494-A284-FCF4-7D11-0071EE724309}"/>
              </a:ext>
            </a:extLst>
          </p:cNvPr>
          <p:cNvSpPr txBox="1">
            <a:spLocks/>
          </p:cNvSpPr>
          <p:nvPr/>
        </p:nvSpPr>
        <p:spPr>
          <a:xfrm>
            <a:off x="60960" y="4493816"/>
            <a:ext cx="3923211" cy="788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Proxima Nova Extrabold" panose="0200050603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PR" sz="1400"/>
              <a:t>https://prevencionsuicidio.salud.pr.gov/wp-admin/edit.php?post_type=page</a:t>
            </a:r>
            <a:endParaRPr lang="en-PR" sz="140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9A8CEB8-59F8-9AA1-0E60-B9879534D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92"/>
          <a:stretch/>
        </p:blipFill>
        <p:spPr>
          <a:xfrm>
            <a:off x="9337638" y="288129"/>
            <a:ext cx="2659276" cy="2104461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0156BE1-EB51-5DF9-AC7A-B02B34BF2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23" r="19430"/>
          <a:stretch/>
        </p:blipFill>
        <p:spPr>
          <a:xfrm>
            <a:off x="9027292" y="4702809"/>
            <a:ext cx="2969622" cy="1867062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5C68C480-1EBA-617B-D669-680EFEE2F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430" y="1422971"/>
            <a:ext cx="4482273" cy="368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51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091d3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fc225ce3-7a63-41de-ae48-bb8b08f3efa5">Published</Status>
    <TaxCatchAll xmlns="99ab44ba-8356-433f-ae97-d28ffce61de2" xsi:nil="true"/>
    <lcf76f155ced4ddcb4097134ff3c332f xmlns="fc225ce3-7a63-41de-ae48-bb8b08f3efa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05F8B56E160647948D0173643DE523" ma:contentTypeVersion="13" ma:contentTypeDescription="Create a new document." ma:contentTypeScope="" ma:versionID="bea88f94957367429bcccc138b29931e">
  <xsd:schema xmlns:xsd="http://www.w3.org/2001/XMLSchema" xmlns:xs="http://www.w3.org/2001/XMLSchema" xmlns:p="http://schemas.microsoft.com/office/2006/metadata/properties" xmlns:ns2="fc225ce3-7a63-41de-ae48-bb8b08f3efa5" xmlns:ns3="99ab44ba-8356-433f-ae97-d28ffce61de2" targetNamespace="http://schemas.microsoft.com/office/2006/metadata/properties" ma:root="true" ma:fieldsID="0f7543edfe665f9a1913aaddd229ecd8" ns2:_="" ns3:_="">
    <xsd:import namespace="fc225ce3-7a63-41de-ae48-bb8b08f3efa5"/>
    <xsd:import namespace="99ab44ba-8356-433f-ae97-d28ffce61d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Statu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225ce3-7a63-41de-ae48-bb8b08f3ef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Status" ma:index="14" nillable="true" ma:displayName="Status" ma:format="Dropdown" ma:internalName="Status">
      <xsd:simpleType>
        <xsd:restriction base="dms:Choice">
          <xsd:enumeration value="Draft"/>
          <xsd:enumeration value="Published"/>
          <xsd:enumeration value="Discontinued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bfd6160-730b-4b24-a98d-718bf34c77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b44ba-8356-433f-ae97-d28ffce61d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d7998af1-c710-4d92-9d94-51de8b44dfc3}" ma:internalName="TaxCatchAll" ma:showField="CatchAllData" ma:web="99ab44ba-8356-433f-ae97-d28ffce61d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10DC69-595F-4B3C-A363-209F489F0A18}">
  <ds:schemaRefs>
    <ds:schemaRef ds:uri="99ab44ba-8356-433f-ae97-d28ffce61de2"/>
    <ds:schemaRef ds:uri="fc225ce3-7a63-41de-ae48-bb8b08f3ef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FCDC7B8-949E-4453-9BF3-182A7A761A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5A6525-E4A5-4430-B7C9-050F84769F3F}">
  <ds:schemaRefs>
    <ds:schemaRef ds:uri="99ab44ba-8356-433f-ae97-d28ffce61de2"/>
    <ds:schemaRef ds:uri="fc225ce3-7a63-41de-ae48-bb8b08f3ef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31</Slides>
  <Notes>0</Notes>
  <HiddenSlides>14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Office Theme</vt:lpstr>
      <vt:lpstr>Presentación de PowerPoint</vt:lpstr>
      <vt:lpstr>Presentación de PowerPoint</vt:lpstr>
      <vt:lpstr>Inicio</vt:lpstr>
      <vt:lpstr>Admin  Log In</vt:lpstr>
      <vt:lpstr>Crear Usuarios</vt:lpstr>
      <vt:lpstr>Presentación de PowerPoint</vt:lpstr>
      <vt:lpstr>Presentación de PowerPoint</vt:lpstr>
      <vt:lpstr>Presentación de PowerPoint</vt:lpstr>
      <vt:lpstr>Crear Nueva Página</vt:lpstr>
      <vt:lpstr>Presentación de PowerPoint</vt:lpstr>
      <vt:lpstr>Header  &amp;  Footer</vt:lpstr>
      <vt:lpstr>Menú</vt:lpstr>
      <vt:lpstr>Añadir/Editar información</vt:lpstr>
      <vt:lpstr>Presentación de PowerPoint</vt:lpstr>
      <vt:lpstr>Presentación de PowerPoint</vt:lpstr>
      <vt:lpstr>Traducciones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Krismerlly Colon Soto</dc:creator>
  <cp:revision>2</cp:revision>
  <dcterms:created xsi:type="dcterms:W3CDTF">2023-12-14T20:59:57Z</dcterms:created>
  <dcterms:modified xsi:type="dcterms:W3CDTF">2024-09-25T16:18:42Z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0x010100A405F8B56E160647948D0173643DE523</vt:lpwstr>
  </property>
</Properties>
</file>